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87" r:id="rId4"/>
    <p:sldId id="289" r:id="rId5"/>
    <p:sldId id="290" r:id="rId6"/>
    <p:sldId id="296" r:id="rId7"/>
    <p:sldId id="258" r:id="rId8"/>
    <p:sldId id="270" r:id="rId9"/>
    <p:sldId id="295" r:id="rId10"/>
    <p:sldId id="278" r:id="rId11"/>
    <p:sldId id="279" r:id="rId12"/>
    <p:sldId id="283" r:id="rId13"/>
    <p:sldId id="293" r:id="rId14"/>
    <p:sldId id="294" r:id="rId15"/>
    <p:sldId id="342" r:id="rId16"/>
    <p:sldId id="284" r:id="rId17"/>
    <p:sldId id="265" r:id="rId18"/>
    <p:sldId id="343" r:id="rId19"/>
    <p:sldId id="344" r:id="rId20"/>
    <p:sldId id="345" r:id="rId21"/>
    <p:sldId id="346" r:id="rId22"/>
    <p:sldId id="347" r:id="rId23"/>
    <p:sldId id="348" r:id="rId24"/>
    <p:sldId id="264" r:id="rId25"/>
    <p:sldId id="314" r:id="rId26"/>
    <p:sldId id="310" r:id="rId27"/>
    <p:sldId id="277" r:id="rId28"/>
    <p:sldId id="274" r:id="rId29"/>
    <p:sldId id="311" r:id="rId30"/>
    <p:sldId id="312" r:id="rId31"/>
    <p:sldId id="313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288" r:id="rId40"/>
    <p:sldId id="322" r:id="rId41"/>
    <p:sldId id="323" r:id="rId42"/>
    <p:sldId id="324" r:id="rId43"/>
    <p:sldId id="291" r:id="rId44"/>
    <p:sldId id="292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297" r:id="rId63"/>
    <p:sldId id="298" r:id="rId64"/>
    <p:sldId id="259" r:id="rId65"/>
    <p:sldId id="260" r:id="rId66"/>
    <p:sldId id="261" r:id="rId67"/>
    <p:sldId id="262" r:id="rId68"/>
    <p:sldId id="263" r:id="rId69"/>
    <p:sldId id="303" r:id="rId70"/>
    <p:sldId id="299" r:id="rId71"/>
    <p:sldId id="300" r:id="rId72"/>
    <p:sldId id="281" r:id="rId73"/>
    <p:sldId id="301" r:id="rId74"/>
    <p:sldId id="275" r:id="rId75"/>
    <p:sldId id="280" r:id="rId76"/>
    <p:sldId id="302" r:id="rId77"/>
    <p:sldId id="285" r:id="rId78"/>
    <p:sldId id="282" r:id="rId79"/>
    <p:sldId id="286" r:id="rId80"/>
    <p:sldId id="273" r:id="rId81"/>
    <p:sldId id="349" r:id="rId82"/>
    <p:sldId id="350" r:id="rId83"/>
    <p:sldId id="266" r:id="rId84"/>
    <p:sldId id="267" r:id="rId85"/>
    <p:sldId id="271" r:id="rId86"/>
    <p:sldId id="269" r:id="rId87"/>
    <p:sldId id="351" r:id="rId88"/>
    <p:sldId id="304" r:id="rId89"/>
    <p:sldId id="305" r:id="rId90"/>
    <p:sldId id="306" r:id="rId91"/>
    <p:sldId id="307" r:id="rId92"/>
    <p:sldId id="308" r:id="rId93"/>
    <p:sldId id="309" r:id="rId9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70"/>
    <a:srgbClr val="84B817"/>
    <a:srgbClr val="C00000"/>
    <a:srgbClr val="2F5597"/>
    <a:srgbClr val="FFFF00"/>
    <a:srgbClr val="000000"/>
    <a:srgbClr val="FF0000"/>
    <a:srgbClr val="70AD47"/>
    <a:srgbClr val="F7F7F9"/>
    <a:srgbClr val="395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967DD-2A2B-47B4-88F0-9079D859FA5C}" type="datetimeFigureOut">
              <a:rPr lang="fr-FR" smtClean="0"/>
              <a:t>19/06/2018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35570-801D-4101-A31F-2945F5922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669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503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</a:t>
            </a:r>
            <a:r>
              <a:rPr lang="fr-FR" baseline="0" dirty="0"/>
              <a:t> </a:t>
            </a:r>
            <a:r>
              <a:rPr lang="fr-FR" baseline="0" dirty="0" err="1"/>
              <a:t>touchpad</a:t>
            </a:r>
            <a:r>
              <a:rPr lang="fr-FR" baseline="0" dirty="0"/>
              <a:t> doit être connecté en mode USB OTG. Via un adaptateur comme celui présenté à l’</a:t>
            </a:r>
            <a:r>
              <a:rPr lang="fr-FR" baseline="0" dirty="0" err="1"/>
              <a:t>ecran</a:t>
            </a:r>
            <a:r>
              <a:rPr lang="fr-FR" baseline="0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9C844-B449-431E-A96C-F4D713679DF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3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difficultés</a:t>
            </a:r>
            <a:r>
              <a:rPr lang="fr-FR" baseline="0" dirty="0"/>
              <a:t> que nous avons rencontrés sont dues à la présence de cet USB OTG, </a:t>
            </a:r>
          </a:p>
          <a:p>
            <a:r>
              <a:rPr lang="fr-FR" baseline="0" dirty="0"/>
              <a:t>En effet ce dernier est une fonction spéciale de l’api </a:t>
            </a:r>
            <a:r>
              <a:rPr lang="fr-FR" baseline="0" dirty="0" err="1"/>
              <a:t>android</a:t>
            </a:r>
            <a:r>
              <a:rPr lang="fr-FR" baseline="0" dirty="0"/>
              <a:t>. </a:t>
            </a:r>
            <a:br>
              <a:rPr lang="fr-FR" baseline="0" dirty="0"/>
            </a:br>
            <a:r>
              <a:rPr lang="fr-FR" baseline="0" dirty="0"/>
              <a:t>Or, cette API évolue d’années en années avec des fonctions qui se voient ajouter ou supprimées. </a:t>
            </a:r>
          </a:p>
          <a:p>
            <a:r>
              <a:rPr lang="fr-FR" dirty="0"/>
              <a:t>Pour</a:t>
            </a:r>
            <a:r>
              <a:rPr lang="fr-FR" baseline="0" dirty="0"/>
              <a:t> mener à bien de notre projet, il était </a:t>
            </a:r>
            <a:r>
              <a:rPr lang="fr-FR" baseline="0" dirty="0" err="1"/>
              <a:t>nécéssaire</a:t>
            </a:r>
            <a:r>
              <a:rPr lang="fr-FR" baseline="0" dirty="0"/>
              <a:t> de pouvoir suivre et </a:t>
            </a:r>
            <a:r>
              <a:rPr lang="fr-FR" baseline="0" dirty="0" err="1"/>
              <a:t>recuperer</a:t>
            </a:r>
            <a:r>
              <a:rPr lang="fr-FR" baseline="0" dirty="0"/>
              <a:t> la position du curseur du </a:t>
            </a:r>
            <a:r>
              <a:rPr lang="fr-FR" baseline="0" dirty="0" err="1"/>
              <a:t>touchpad</a:t>
            </a:r>
            <a:r>
              <a:rPr lang="fr-FR" baseline="0" dirty="0"/>
              <a:t> pendant qu’il se déplaçait sur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9C844-B449-431E-A96C-F4D713679DF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654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10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223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354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846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200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516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861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2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693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064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718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206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330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104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9600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716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06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932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97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927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950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6649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43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862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980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62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830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6086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838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8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1855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6691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775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363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691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007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4946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4684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4851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0873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32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392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6055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1032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155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781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6257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2745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1691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0841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0129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6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1280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760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571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877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8141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951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233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7249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9391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23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8602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7513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0784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0272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12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169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35570-801D-4101-A31F-2945F592205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62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5B4A9-8E10-4287-8926-5743938C3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D03CE4-CE20-4852-B46F-B989AC846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FB4884-CBB1-4F39-89F9-A97D7C0B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8D89-4457-4BA4-94E6-496F8B00BA9A}" type="datetime1">
              <a:rPr lang="fr-FR" smtClean="0"/>
              <a:t>19/06/2018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7D4018-6E44-44BA-BC41-129D4336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73B595-ADF8-43EC-93E5-126836B2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68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9E77BB-AE24-4C34-A4DF-E7019A94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044F406-E407-41F6-88A5-8F132F7FE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415D5F-494A-45ED-9037-0881EBE3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1E98-B49A-448B-9E8F-C32D587D555E}" type="datetime1">
              <a:rPr lang="fr-FR" smtClean="0"/>
              <a:t>19/06/2018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B4DECA-C3FA-4DDF-829F-2F8B38FA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2BC876-1FC4-43CF-8BAB-FC778C20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05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6C46B81-115A-4299-BDD4-983B21EC2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CF88E9-6365-4B04-86CA-F807E34FA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131E34-AD86-4006-ABF5-DE188754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ACBE5-AD53-45FF-87C9-D45174909A37}" type="datetime1">
              <a:rPr lang="fr-FR" smtClean="0"/>
              <a:t>19/06/2018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E202A4-DDED-4535-B4E2-CBB99A6C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0BBAC9-3F94-4DEB-AECA-DB0C8C14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1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61DAC-898B-44F9-85DE-689AF69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99FED6-EDF0-44FE-9FDD-6C6083679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A7423D-45B4-462D-997E-6AC155C5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8567-4E2B-40DB-B0C5-F4752E18204A}" type="datetime1">
              <a:rPr lang="fr-FR" smtClean="0"/>
              <a:t>19/06/2018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3E5283-E423-46F2-B417-154E84E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617B7F-7137-4E39-B844-AAAE7BC3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63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A4DBE-06A2-4575-9724-0345CFBD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A02FEC-2F5D-40DF-8841-441C2F004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F0A2F-91A3-4D27-A2B1-95C0CC6C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C7408-F56D-44F4-8E7C-52759ABEFC72}" type="datetime1">
              <a:rPr lang="fr-FR" smtClean="0"/>
              <a:t>19/06/2018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C8BAF8-A42D-4BCF-BA74-A6E5CCF8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77427E-1403-42E5-818E-1030F958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36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D76316-01BE-4F7B-AE84-2C3768DC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B10521-44D9-4B7E-B9F3-E2919F2DF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B516C0-1D97-415B-9744-5F56C6F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6761E8-8280-4FB2-B4EB-C05675B7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FF81B-963C-44FA-B21B-520667BE40EF}" type="datetime1">
              <a:rPr lang="fr-FR" smtClean="0"/>
              <a:t>19/06/2018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061A5A-F9B2-4B17-9168-3E98535D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D18463-30F0-4F6C-8AA0-D8013F5B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00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70FAA-0D05-4B7B-B10D-4093379F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46DDC6-11E8-4EB4-89ED-BA6A18AB3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0C632B0-ED63-4E56-87D5-A4D0DF6B5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AB8A400-4FCF-4E8B-AC49-1C0F64C82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E48BE12-C4F8-4996-A025-FB4D6B804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F3CC376-EA06-4B85-8A34-3AC6278E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A85D-335E-4E2A-B392-6C3BB9DDD935}" type="datetime1">
              <a:rPr lang="fr-FR" smtClean="0"/>
              <a:t>19/06/2018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918933F-E7F6-4087-938B-7FE87E376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23F0D1-4E2B-4A20-84E5-A9BD585C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81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297E8-B31F-4AD3-83AF-E230FA44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1AAAF-BE51-4EEA-ACFE-5B2408DB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AD2C-0AD7-4B50-9D50-5F561C6BC780}" type="datetime1">
              <a:rPr lang="fr-FR" smtClean="0"/>
              <a:t>19/06/2018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66286F-A37A-4A48-BD34-ED1DBFF49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414599-6F95-409E-B298-1DA4F6D7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51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DB791F1-0728-41B4-9A17-5D681045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9E213-324D-49E6-B551-35720DD859D5}" type="datetime1">
              <a:rPr lang="fr-FR" smtClean="0"/>
              <a:t>19/06/2018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B34978-25EC-494B-B3AD-C3F55EBB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F227C4-17E9-4B03-B76E-E4DDF0B5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9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A94DCC-6795-4EB9-BEB4-E76621604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A3B3F0-4A3E-4DFE-BAD7-6DF32A30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32BA88-B2DF-4EA1-826B-4BE5447A0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8F5BF2-0244-47E7-B361-96183BAD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C145-D622-45DA-B4D6-766FFFBC7E13}" type="datetime1">
              <a:rPr lang="fr-FR" smtClean="0"/>
              <a:t>19/06/2018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2BB116-8F60-405B-BB7A-1ACB7061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3725C3-682D-4DCF-ABCD-3AFC5C42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420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0FA6C-74AB-4F79-B0A6-BE5B277B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C1F81AA-1746-4F7C-9E7A-7DD4E0D39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1E819D-5E5C-4764-8D44-55AFB4FCC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5936A0-38F2-42F4-9901-E87697CB6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E70B-7FD8-4907-B8C7-42043AEBD030}" type="datetime1">
              <a:rPr lang="fr-FR" smtClean="0"/>
              <a:t>19/06/2018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509D7F-CBB3-4F3D-A7CC-4E0B4540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F56F66-F67D-4268-9845-77A32A2C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36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96166EE-7C09-4903-8B30-C5F0D39D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3A765E-BAD5-428D-9A3D-D2592D2D4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846D5F-D768-47AE-A080-0E1770182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96DDF-44DA-4D73-B489-2C4B4A9EFF0B}" type="datetime1">
              <a:rPr lang="fr-FR" smtClean="0"/>
              <a:t>19/06/2018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EB892E-82AB-4C65-B4DE-88C54CDF0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A924A-8677-416E-ABAA-9CBB238B4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3FD3B-ABF9-41BF-BB0F-AAC2E3526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55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27.jp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1.png"/><Relationship Id="rId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63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64.png"/><Relationship Id="rId10" Type="http://schemas.openxmlformats.org/officeDocument/2006/relationships/image" Target="../media/image18.png"/><Relationship Id="rId4" Type="http://schemas.openxmlformats.org/officeDocument/2006/relationships/image" Target="../media/image63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8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9.png"/><Relationship Id="rId4" Type="http://schemas.openxmlformats.org/officeDocument/2006/relationships/image" Target="../media/image7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7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2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27.jpg"/><Relationship Id="rId4" Type="http://schemas.openxmlformats.org/officeDocument/2006/relationships/image" Target="../media/image95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microsoft.com/office/2007/relationships/hdphoto" Target="../media/hdphoto1.wdp"/><Relationship Id="rId4" Type="http://schemas.openxmlformats.org/officeDocument/2006/relationships/image" Target="../media/image10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5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avec coins rognés en diagonale 14">
            <a:extLst>
              <a:ext uri="{FF2B5EF4-FFF2-40B4-BE49-F238E27FC236}">
                <a16:creationId xmlns:a16="http://schemas.microsoft.com/office/drawing/2014/main" id="{4F00A852-AA9C-4C31-A509-F3283FEB1027}"/>
              </a:ext>
            </a:extLst>
          </p:cNvPr>
          <p:cNvSpPr/>
          <p:nvPr/>
        </p:nvSpPr>
        <p:spPr>
          <a:xfrm>
            <a:off x="7455620" y="0"/>
            <a:ext cx="4736380" cy="68580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ande diagonale 13">
            <a:extLst>
              <a:ext uri="{FF2B5EF4-FFF2-40B4-BE49-F238E27FC236}">
                <a16:creationId xmlns:a16="http://schemas.microsoft.com/office/drawing/2014/main" id="{9D5FE349-74E6-43D7-9647-81858014E59F}"/>
              </a:ext>
            </a:extLst>
          </p:cNvPr>
          <p:cNvSpPr/>
          <p:nvPr/>
        </p:nvSpPr>
        <p:spPr>
          <a:xfrm rot="10800000" flipV="1">
            <a:off x="3663435" y="0"/>
            <a:ext cx="3792184" cy="7098632"/>
          </a:xfrm>
          <a:prstGeom prst="diagStripe">
            <a:avLst>
              <a:gd name="adj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73023F-4141-4F30-A3A6-A16107880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3" y="1150980"/>
            <a:ext cx="5202371" cy="520237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301C958-E13E-48A0-9B76-975FDB1822AE}"/>
              </a:ext>
            </a:extLst>
          </p:cNvPr>
          <p:cNvSpPr txBox="1"/>
          <p:nvPr/>
        </p:nvSpPr>
        <p:spPr>
          <a:xfrm>
            <a:off x="7624151" y="4755193"/>
            <a:ext cx="37192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 : </a:t>
            </a:r>
            <a:endParaRPr lang="fr-F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Fauteuil Roulant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2EC5D37-B3EC-4613-B0FA-BBAA65572F04}"/>
              </a:ext>
            </a:extLst>
          </p:cNvPr>
          <p:cNvGrpSpPr/>
          <p:nvPr/>
        </p:nvGrpSpPr>
        <p:grpSpPr>
          <a:xfrm>
            <a:off x="6500552" y="287870"/>
            <a:ext cx="5638355" cy="3618876"/>
            <a:chOff x="6553646" y="348916"/>
            <a:chExt cx="5638355" cy="3618876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C7806F4-7C92-4161-B6F9-A52E51181783}"/>
                </a:ext>
              </a:extLst>
            </p:cNvPr>
            <p:cNvSpPr txBox="1"/>
            <p:nvPr/>
          </p:nvSpPr>
          <p:spPr>
            <a:xfrm>
              <a:off x="6553646" y="3013685"/>
              <a:ext cx="56383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Apprentis 2</a:t>
              </a:r>
              <a:r>
                <a:rPr lang="fr-FR" sz="2000" baseline="30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ème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année – DUT Informatique</a:t>
              </a:r>
              <a:endPara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  <a:p>
              <a:pPr algn="r"/>
              <a:r>
                <a: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Encadré par :</a:t>
              </a:r>
            </a:p>
            <a:p>
              <a:pPr algn="r"/>
              <a:r>
                <a:rPr lang="fr-F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Youssef </a:t>
              </a:r>
              <a:r>
                <a:rPr lang="fr-F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GUEDIRA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8C8DEE-A8B7-4760-9919-9E89A36F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889" y="348916"/>
              <a:ext cx="2438400" cy="2438400"/>
            </a:xfrm>
            <a:prstGeom prst="round2DiagRect">
              <a:avLst>
                <a:gd name="adj1" fmla="val 29003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953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1AF9454-C007-44F6-A67E-5BFDAA737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40" y="3317310"/>
            <a:ext cx="1275714" cy="12757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1F74C0F-0B10-4EC0-8812-56AF63544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911" y="3003085"/>
            <a:ext cx="1904166" cy="190416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34B800-60B9-419C-B1B6-38B99967C6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866" y="3513189"/>
            <a:ext cx="754269" cy="754269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4398A9C9-CC64-46EB-B4FB-BCB39EBA9800}"/>
              </a:ext>
            </a:extLst>
          </p:cNvPr>
          <p:cNvGrpSpPr/>
          <p:nvPr/>
        </p:nvGrpSpPr>
        <p:grpSpPr>
          <a:xfrm>
            <a:off x="857215" y="2971578"/>
            <a:ext cx="1096240" cy="1776414"/>
            <a:chOff x="1602376" y="1831875"/>
            <a:chExt cx="2377441" cy="372671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EA89740-90B4-4BA2-A207-7AAB9638C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4" r="18021"/>
            <a:stretch/>
          </p:blipFill>
          <p:spPr>
            <a:xfrm>
              <a:off x="1602376" y="1831875"/>
              <a:ext cx="2377441" cy="37267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EEE737-650B-4257-8546-45DA06284D64}"/>
                </a:ext>
              </a:extLst>
            </p:cNvPr>
            <p:cNvSpPr/>
            <p:nvPr/>
          </p:nvSpPr>
          <p:spPr>
            <a:xfrm>
              <a:off x="1765399" y="2216354"/>
              <a:ext cx="2035892" cy="25651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47ED045F-6FE9-46B2-837F-046DC6936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585" b="21131"/>
            <a:stretch/>
          </p:blipFill>
          <p:spPr>
            <a:xfrm>
              <a:off x="1947534" y="2260804"/>
              <a:ext cx="1720699" cy="2476296"/>
            </a:xfrm>
            <a:prstGeom prst="rect">
              <a:avLst/>
            </a:prstGeom>
          </p:spPr>
        </p:pic>
      </p:grp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0524328-4A5B-41D7-9BA4-F907EE17394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755135" y="3754886"/>
            <a:ext cx="1721892" cy="135438"/>
          </a:xfrm>
          <a:prstGeom prst="line">
            <a:avLst/>
          </a:prstGeom>
          <a:ln w="38100">
            <a:solidFill>
              <a:srgbClr val="0048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B299507-878B-44ED-AF94-ED86AE97C068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6482769" y="3955167"/>
            <a:ext cx="1066371" cy="2"/>
          </a:xfrm>
          <a:prstGeom prst="line">
            <a:avLst/>
          </a:prstGeom>
          <a:ln w="38100">
            <a:solidFill>
              <a:srgbClr val="0048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772CB146-65E6-4034-99BB-0C3958DBBE98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824854" y="3955167"/>
            <a:ext cx="259057" cy="1"/>
          </a:xfrm>
          <a:prstGeom prst="line">
            <a:avLst/>
          </a:prstGeom>
          <a:ln w="38100">
            <a:solidFill>
              <a:srgbClr val="0048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graphiques vectoriels&#10;&#10;Description générée avec un niveau de confiance élevé">
            <a:extLst>
              <a:ext uri="{FF2B5EF4-FFF2-40B4-BE49-F238E27FC236}">
                <a16:creationId xmlns:a16="http://schemas.microsoft.com/office/drawing/2014/main" id="{F7EAD0A6-AB07-4954-95A4-D54DFF9B9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13" y="3369445"/>
            <a:ext cx="2033156" cy="117144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F1F9688-2A33-426C-BA49-DFE849E28269}"/>
              </a:ext>
            </a:extLst>
          </p:cNvPr>
          <p:cNvSpPr/>
          <p:nvPr/>
        </p:nvSpPr>
        <p:spPr>
          <a:xfrm>
            <a:off x="804890" y="2878200"/>
            <a:ext cx="3432976" cy="2114543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153E59-2157-41DD-B5AB-F1E968FC15F8}"/>
              </a:ext>
            </a:extLst>
          </p:cNvPr>
          <p:cNvSpPr/>
          <p:nvPr/>
        </p:nvSpPr>
        <p:spPr>
          <a:xfrm>
            <a:off x="7289407" y="2833053"/>
            <a:ext cx="3655811" cy="2180658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D022753-C759-4239-B6F4-A8361655E2B9}"/>
              </a:ext>
            </a:extLst>
          </p:cNvPr>
          <p:cNvSpPr txBox="1"/>
          <p:nvPr/>
        </p:nvSpPr>
        <p:spPr>
          <a:xfrm>
            <a:off x="2969777" y="2929755"/>
            <a:ext cx="126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Bluetooth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78E56-937A-48E5-BDD0-7BE1809BCC98}"/>
              </a:ext>
            </a:extLst>
          </p:cNvPr>
          <p:cNvSpPr txBox="1"/>
          <p:nvPr/>
        </p:nvSpPr>
        <p:spPr>
          <a:xfrm>
            <a:off x="7676005" y="2878200"/>
            <a:ext cx="126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Fauteuil</a:t>
            </a: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9A2742D-CE2B-49B9-A9DD-E6235F4A955E}"/>
              </a:ext>
            </a:extLst>
          </p:cNvPr>
          <p:cNvGrpSpPr/>
          <p:nvPr/>
        </p:nvGrpSpPr>
        <p:grpSpPr>
          <a:xfrm>
            <a:off x="445168" y="324853"/>
            <a:ext cx="7582525" cy="1046440"/>
            <a:chOff x="445168" y="324853"/>
            <a:chExt cx="7582525" cy="1046440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6C6B128-D4DE-4CEC-85CB-749FA6CD08E5}"/>
                </a:ext>
              </a:extLst>
            </p:cNvPr>
            <p:cNvSpPr txBox="1"/>
            <p:nvPr/>
          </p:nvSpPr>
          <p:spPr>
            <a:xfrm>
              <a:off x="445168" y="324853"/>
              <a:ext cx="3046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Technologie USB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244CB6DD-6232-4018-8252-B48B4432ECBC}"/>
                </a:ext>
              </a:extLst>
            </p:cNvPr>
            <p:cNvSpPr txBox="1"/>
            <p:nvPr/>
          </p:nvSpPr>
          <p:spPr>
            <a:xfrm>
              <a:off x="445168" y="848073"/>
              <a:ext cx="75825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Schéma du système électronique sans USB</a:t>
              </a:r>
            </a:p>
          </p:txBody>
        </p:sp>
      </p:grpSp>
      <p:sp>
        <p:nvSpPr>
          <p:cNvPr id="20" name="Espace réservé du numéro de diapositive 21">
            <a:extLst>
              <a:ext uri="{FF2B5EF4-FFF2-40B4-BE49-F238E27FC236}">
                <a16:creationId xmlns:a16="http://schemas.microsoft.com/office/drawing/2014/main" id="{0CBD8736-8CA2-4AED-8610-6DCE24C0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11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1AF9454-C007-44F6-A67E-5BFDAA737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88" y="3315655"/>
            <a:ext cx="1275714" cy="12757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1F74C0F-0B10-4EC0-8812-56AF63544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59" y="3001430"/>
            <a:ext cx="1904166" cy="190416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34B800-60B9-419C-B1B6-38B99967C6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5610" y="2454263"/>
            <a:ext cx="754269" cy="754269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4398A9C9-CC64-46EB-B4FB-BCB39EBA9800}"/>
              </a:ext>
            </a:extLst>
          </p:cNvPr>
          <p:cNvGrpSpPr/>
          <p:nvPr/>
        </p:nvGrpSpPr>
        <p:grpSpPr>
          <a:xfrm>
            <a:off x="1241959" y="1912652"/>
            <a:ext cx="1096240" cy="1776414"/>
            <a:chOff x="1602376" y="1831875"/>
            <a:chExt cx="2377441" cy="372671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EA89740-90B4-4BA2-A207-7AAB9638C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4" r="18021"/>
            <a:stretch/>
          </p:blipFill>
          <p:spPr>
            <a:xfrm>
              <a:off x="1602376" y="1831875"/>
              <a:ext cx="2377441" cy="37267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EEE737-650B-4257-8546-45DA06284D64}"/>
                </a:ext>
              </a:extLst>
            </p:cNvPr>
            <p:cNvSpPr/>
            <p:nvPr/>
          </p:nvSpPr>
          <p:spPr>
            <a:xfrm>
              <a:off x="1765399" y="2216354"/>
              <a:ext cx="2035892" cy="25651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47ED045F-6FE9-46B2-837F-046DC6936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585" b="21131"/>
            <a:stretch/>
          </p:blipFill>
          <p:spPr>
            <a:xfrm>
              <a:off x="1947534" y="2260804"/>
              <a:ext cx="1720699" cy="2476296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907C7B01-C610-4448-A20A-EEF8F5FB08C6}"/>
              </a:ext>
            </a:extLst>
          </p:cNvPr>
          <p:cNvGrpSpPr/>
          <p:nvPr/>
        </p:nvGrpSpPr>
        <p:grpSpPr>
          <a:xfrm>
            <a:off x="2304892" y="4904334"/>
            <a:ext cx="1339231" cy="603166"/>
            <a:chOff x="6094095" y="5117399"/>
            <a:chExt cx="2388870" cy="1002074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9911845A-40BD-4375-8FB5-C1E08FC85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" r="57805"/>
            <a:stretch/>
          </p:blipFill>
          <p:spPr>
            <a:xfrm>
              <a:off x="6094095" y="5117399"/>
              <a:ext cx="1225273" cy="100207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7825C628-B25B-4644-A2D4-B0DA391F6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9814"/>
            <a:stretch/>
          </p:blipFill>
          <p:spPr>
            <a:xfrm>
              <a:off x="7315996" y="5117399"/>
              <a:ext cx="1166969" cy="1002074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AC96DED7-BB6B-415A-8555-47963AD7B9F4}"/>
              </a:ext>
            </a:extLst>
          </p:cNvPr>
          <p:cNvGrpSpPr/>
          <p:nvPr/>
        </p:nvGrpSpPr>
        <p:grpSpPr>
          <a:xfrm>
            <a:off x="1241959" y="4485638"/>
            <a:ext cx="1096240" cy="1776414"/>
            <a:chOff x="7700798" y="3281671"/>
            <a:chExt cx="1096240" cy="1776414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6FEF2843-9601-4CC7-B6B4-A8099FC88B21}"/>
                </a:ext>
              </a:extLst>
            </p:cNvPr>
            <p:cNvGrpSpPr/>
            <p:nvPr/>
          </p:nvGrpSpPr>
          <p:grpSpPr>
            <a:xfrm>
              <a:off x="7700798" y="3281671"/>
              <a:ext cx="1096240" cy="1776414"/>
              <a:chOff x="1602376" y="1831875"/>
              <a:chExt cx="2377441" cy="3726714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0BC49E6B-FAA8-4D8B-AC80-51CD6A60B1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6E7469-D85E-4909-87ED-A55B75055B96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2FF52627-92D8-4349-B76B-68681E958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pic>
          <p:nvPicPr>
            <p:cNvPr id="27" name="Image 26" descr="Une image contenant ipod, équipement électronique&#10;&#10;Description générée avec un niveau de confiance très élevé">
              <a:extLst>
                <a:ext uri="{FF2B5EF4-FFF2-40B4-BE49-F238E27FC236}">
                  <a16:creationId xmlns:a16="http://schemas.microsoft.com/office/drawing/2014/main" id="{68AF6259-1AEF-4054-BF01-278F99D65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56"/>
            <a:stretch/>
          </p:blipFill>
          <p:spPr>
            <a:xfrm>
              <a:off x="7859951" y="3486129"/>
              <a:ext cx="793416" cy="1149764"/>
            </a:xfrm>
            <a:prstGeom prst="rect">
              <a:avLst/>
            </a:prstGeom>
          </p:spPr>
        </p:pic>
      </p:grp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0524328-4A5B-41D7-9BA4-F907EE173947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3139879" y="2831398"/>
            <a:ext cx="1362047" cy="965841"/>
          </a:xfrm>
          <a:prstGeom prst="line">
            <a:avLst/>
          </a:prstGeom>
          <a:ln w="38100">
            <a:solidFill>
              <a:srgbClr val="0048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6E3B42A-98B9-491F-B020-15264E0F8C51}"/>
              </a:ext>
            </a:extLst>
          </p:cNvPr>
          <p:cNvCxnSpPr>
            <a:cxnSpLocks/>
          </p:cNvCxnSpPr>
          <p:nvPr/>
        </p:nvCxnSpPr>
        <p:spPr>
          <a:xfrm flipV="1">
            <a:off x="3644123" y="4226687"/>
            <a:ext cx="861583" cy="678909"/>
          </a:xfrm>
          <a:prstGeom prst="line">
            <a:avLst/>
          </a:prstGeom>
          <a:ln w="38100">
            <a:solidFill>
              <a:srgbClr val="0048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500D118-CF42-4EC1-8563-3E89DF2AB80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393085" y="4384675"/>
            <a:ext cx="3643" cy="852472"/>
          </a:xfrm>
          <a:prstGeom prst="line">
            <a:avLst/>
          </a:prstGeom>
          <a:ln w="38100">
            <a:solidFill>
              <a:srgbClr val="0048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B299507-878B-44ED-AF94-ED86AE97C068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6483917" y="3953512"/>
            <a:ext cx="1066371" cy="2"/>
          </a:xfrm>
          <a:prstGeom prst="line">
            <a:avLst/>
          </a:prstGeom>
          <a:ln w="38100">
            <a:solidFill>
              <a:srgbClr val="0048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772CB146-65E6-4034-99BB-0C3958DBBE98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826002" y="3953512"/>
            <a:ext cx="259057" cy="1"/>
          </a:xfrm>
          <a:prstGeom prst="line">
            <a:avLst/>
          </a:prstGeom>
          <a:ln w="38100">
            <a:solidFill>
              <a:srgbClr val="0048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graphiques vectoriels&#10;&#10;Description générée avec un niveau de confiance élevé">
            <a:extLst>
              <a:ext uri="{FF2B5EF4-FFF2-40B4-BE49-F238E27FC236}">
                <a16:creationId xmlns:a16="http://schemas.microsoft.com/office/drawing/2014/main" id="{F7EAD0A6-AB07-4954-95A4-D54DFF9B93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1" y="3367790"/>
            <a:ext cx="2033156" cy="117144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9574C1C-A295-4DF3-B8B6-55B1E7C980F4}"/>
              </a:ext>
            </a:extLst>
          </p:cNvPr>
          <p:cNvSpPr/>
          <p:nvPr/>
        </p:nvSpPr>
        <p:spPr>
          <a:xfrm>
            <a:off x="1189633" y="4011068"/>
            <a:ext cx="3432976" cy="2372587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1F9688-2A33-426C-BA49-DFE849E28269}"/>
              </a:ext>
            </a:extLst>
          </p:cNvPr>
          <p:cNvSpPr/>
          <p:nvPr/>
        </p:nvSpPr>
        <p:spPr>
          <a:xfrm>
            <a:off x="1189634" y="1819274"/>
            <a:ext cx="3432976" cy="2114543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69218E-6A7D-41BD-9DC6-02E90543E562}"/>
              </a:ext>
            </a:extLst>
          </p:cNvPr>
          <p:cNvSpPr/>
          <p:nvPr/>
        </p:nvSpPr>
        <p:spPr>
          <a:xfrm>
            <a:off x="5070855" y="4416964"/>
            <a:ext cx="644224" cy="1523996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153E59-2157-41DD-B5AB-F1E968FC15F8}"/>
              </a:ext>
            </a:extLst>
          </p:cNvPr>
          <p:cNvSpPr/>
          <p:nvPr/>
        </p:nvSpPr>
        <p:spPr>
          <a:xfrm>
            <a:off x="7290555" y="2831398"/>
            <a:ext cx="3655811" cy="2180658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DCD7AF0-A2E8-43DA-B7D5-E78CA1209E20}"/>
              </a:ext>
            </a:extLst>
          </p:cNvPr>
          <p:cNvSpPr txBox="1"/>
          <p:nvPr/>
        </p:nvSpPr>
        <p:spPr>
          <a:xfrm>
            <a:off x="3967135" y="5944496"/>
            <a:ext cx="654218" cy="37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USB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D022753-C759-4239-B6F4-A8361655E2B9}"/>
              </a:ext>
            </a:extLst>
          </p:cNvPr>
          <p:cNvSpPr txBox="1"/>
          <p:nvPr/>
        </p:nvSpPr>
        <p:spPr>
          <a:xfrm>
            <a:off x="3354521" y="1870829"/>
            <a:ext cx="126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Bluetooth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78E56-937A-48E5-BDD0-7BE1809BCC98}"/>
              </a:ext>
            </a:extLst>
          </p:cNvPr>
          <p:cNvSpPr txBox="1"/>
          <p:nvPr/>
        </p:nvSpPr>
        <p:spPr>
          <a:xfrm>
            <a:off x="7677153" y="2876545"/>
            <a:ext cx="126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Fauteuil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37D6233-0B71-47C9-8350-7B5818A9338F}"/>
              </a:ext>
            </a:extLst>
          </p:cNvPr>
          <p:cNvSpPr txBox="1"/>
          <p:nvPr/>
        </p:nvSpPr>
        <p:spPr>
          <a:xfrm>
            <a:off x="6135384" y="5610621"/>
            <a:ext cx="126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Switch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077CA9D1-A44A-4276-B11D-D8484BE2CF6C}"/>
              </a:ext>
            </a:extLst>
          </p:cNvPr>
          <p:cNvSpPr/>
          <p:nvPr/>
        </p:nvSpPr>
        <p:spPr>
          <a:xfrm>
            <a:off x="3105458" y="1901272"/>
            <a:ext cx="282028" cy="29134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873D0C2-4AC7-4B69-A5EF-C7B3E19E3E55}"/>
              </a:ext>
            </a:extLst>
          </p:cNvPr>
          <p:cNvSpPr/>
          <p:nvPr/>
        </p:nvSpPr>
        <p:spPr>
          <a:xfrm>
            <a:off x="3704228" y="5984018"/>
            <a:ext cx="282028" cy="29134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E87D70E3-C8E8-4D19-8F29-EA2B505CD657}"/>
              </a:ext>
            </a:extLst>
          </p:cNvPr>
          <p:cNvSpPr/>
          <p:nvPr/>
        </p:nvSpPr>
        <p:spPr>
          <a:xfrm>
            <a:off x="7409274" y="2912776"/>
            <a:ext cx="282028" cy="29134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79FD98E5-E7E1-4835-A25D-33B85E5CB01D}"/>
              </a:ext>
            </a:extLst>
          </p:cNvPr>
          <p:cNvSpPr/>
          <p:nvPr/>
        </p:nvSpPr>
        <p:spPr>
          <a:xfrm>
            <a:off x="5856211" y="5649615"/>
            <a:ext cx="282028" cy="29134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00FB2825-4DA2-4DCE-AA3F-F760B80EDDA2}"/>
              </a:ext>
            </a:extLst>
          </p:cNvPr>
          <p:cNvSpPr/>
          <p:nvPr/>
        </p:nvSpPr>
        <p:spPr>
          <a:xfrm>
            <a:off x="6092617" y="3543393"/>
            <a:ext cx="282028" cy="29134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EC2339C0-D811-4482-8C1A-75A7D3819674}"/>
              </a:ext>
            </a:extLst>
          </p:cNvPr>
          <p:cNvSpPr/>
          <p:nvPr/>
        </p:nvSpPr>
        <p:spPr>
          <a:xfrm>
            <a:off x="4851549" y="3865144"/>
            <a:ext cx="282028" cy="29134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6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7AB2EFB-2851-4CAF-B303-85827E140419}"/>
              </a:ext>
            </a:extLst>
          </p:cNvPr>
          <p:cNvGrpSpPr/>
          <p:nvPr/>
        </p:nvGrpSpPr>
        <p:grpSpPr>
          <a:xfrm>
            <a:off x="445168" y="324853"/>
            <a:ext cx="7749237" cy="1046440"/>
            <a:chOff x="445168" y="324853"/>
            <a:chExt cx="7749237" cy="1046440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BBF01D7-A24D-4731-B04B-E6ACCCD11F08}"/>
                </a:ext>
              </a:extLst>
            </p:cNvPr>
            <p:cNvSpPr txBox="1"/>
            <p:nvPr/>
          </p:nvSpPr>
          <p:spPr>
            <a:xfrm>
              <a:off x="445168" y="324853"/>
              <a:ext cx="3046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Technologie USB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DA38EB33-8EB0-46DE-B4A4-9B6393D234EA}"/>
                </a:ext>
              </a:extLst>
            </p:cNvPr>
            <p:cNvSpPr txBox="1"/>
            <p:nvPr/>
          </p:nvSpPr>
          <p:spPr>
            <a:xfrm>
              <a:off x="445168" y="848073"/>
              <a:ext cx="77492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Schéma du système électronique avec USB</a:t>
              </a:r>
            </a:p>
          </p:txBody>
        </p:sp>
      </p:grpSp>
      <p:pic>
        <p:nvPicPr>
          <p:cNvPr id="4" name="Image 3" descr="Une image contenant objet&#10;&#10;Description générée avec un niveau de confiance élevé">
            <a:extLst>
              <a:ext uri="{FF2B5EF4-FFF2-40B4-BE49-F238E27FC236}">
                <a16:creationId xmlns:a16="http://schemas.microsoft.com/office/drawing/2014/main" id="{DF8B769C-E593-4970-B172-B3ED5C9F23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28" y="5237147"/>
            <a:ext cx="602713" cy="602713"/>
          </a:xfrm>
          <a:prstGeom prst="rect">
            <a:avLst/>
          </a:prstGeom>
        </p:spPr>
      </p:pic>
      <p:sp>
        <p:nvSpPr>
          <p:cNvPr id="42" name="Espace réservé du numéro de diapositive 21">
            <a:extLst>
              <a:ext uri="{FF2B5EF4-FFF2-40B4-BE49-F238E27FC236}">
                <a16:creationId xmlns:a16="http://schemas.microsoft.com/office/drawing/2014/main" id="{1A658CD2-55B4-4647-9DDB-0EBEBBED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35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32FFB8A6-0BD3-4E8A-9D35-7BA2712C5561}"/>
              </a:ext>
            </a:extLst>
          </p:cNvPr>
          <p:cNvGrpSpPr/>
          <p:nvPr/>
        </p:nvGrpSpPr>
        <p:grpSpPr>
          <a:xfrm>
            <a:off x="445168" y="347438"/>
            <a:ext cx="6585457" cy="1046440"/>
            <a:chOff x="445168" y="324853"/>
            <a:chExt cx="6585457" cy="1046440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F2F2779-8408-4D7C-A254-411AB957F8DB}"/>
                </a:ext>
              </a:extLst>
            </p:cNvPr>
            <p:cNvSpPr txBox="1"/>
            <p:nvPr/>
          </p:nvSpPr>
          <p:spPr>
            <a:xfrm>
              <a:off x="445168" y="324853"/>
              <a:ext cx="3046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Technologie USB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1D76A8A-E53F-4612-9AD9-EDBAE4BDDB09}"/>
                </a:ext>
              </a:extLst>
            </p:cNvPr>
            <p:cNvSpPr txBox="1"/>
            <p:nvPr/>
          </p:nvSpPr>
          <p:spPr>
            <a:xfrm>
              <a:off x="445168" y="848073"/>
              <a:ext cx="6585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Valeur des déplacements en tension</a:t>
              </a:r>
            </a:p>
          </p:txBody>
        </p:sp>
      </p:grpSp>
      <p:pic>
        <p:nvPicPr>
          <p:cNvPr id="51" name="Image 50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8745DE56-F432-472F-94F1-95C947FED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23437"/>
          <a:stretch/>
        </p:blipFill>
        <p:spPr>
          <a:xfrm>
            <a:off x="2181669" y="2401107"/>
            <a:ext cx="2515414" cy="2672279"/>
          </a:xfrm>
          <a:prstGeom prst="ellipse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2BD6F9B6-E3AE-4B4C-BE4B-C36A84BB7C8E}"/>
              </a:ext>
            </a:extLst>
          </p:cNvPr>
          <p:cNvGrpSpPr/>
          <p:nvPr/>
        </p:nvGrpSpPr>
        <p:grpSpPr>
          <a:xfrm>
            <a:off x="1279376" y="1577247"/>
            <a:ext cx="4320000" cy="4320000"/>
            <a:chOff x="1450975" y="2420865"/>
            <a:chExt cx="2743261" cy="2853868"/>
          </a:xfrm>
        </p:grpSpPr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87838452-4648-4B39-8ED4-6FA9910433B5}"/>
                </a:ext>
              </a:extLst>
            </p:cNvPr>
            <p:cNvCxnSpPr>
              <a:cxnSpLocks/>
            </p:cNvCxnSpPr>
            <p:nvPr/>
          </p:nvCxnSpPr>
          <p:spPr>
            <a:xfrm>
              <a:off x="1481667" y="2420865"/>
              <a:ext cx="0" cy="2853868"/>
            </a:xfrm>
            <a:prstGeom prst="line">
              <a:avLst/>
            </a:prstGeom>
            <a:ln w="76200">
              <a:solidFill>
                <a:srgbClr val="004870"/>
              </a:solidFill>
              <a:headEnd type="arrow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5C2EF7B5-07E5-4BC5-BF18-74C4D4B1C146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5239808"/>
              <a:ext cx="2743261" cy="0"/>
            </a:xfrm>
            <a:prstGeom prst="line">
              <a:avLst/>
            </a:prstGeom>
            <a:ln w="76200">
              <a:solidFill>
                <a:srgbClr val="004870"/>
              </a:solidFill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BACF4FD-37DA-4A08-8D54-1E115D008DC1}"/>
              </a:ext>
            </a:extLst>
          </p:cNvPr>
          <p:cNvCxnSpPr>
            <a:cxnSpLocks/>
          </p:cNvCxnSpPr>
          <p:nvPr/>
        </p:nvCxnSpPr>
        <p:spPr>
          <a:xfrm flipV="1">
            <a:off x="3439374" y="3737246"/>
            <a:ext cx="0" cy="2107135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88F414AD-FEF5-4D69-BAE9-44CDF8B1F89A}"/>
              </a:ext>
            </a:extLst>
          </p:cNvPr>
          <p:cNvCxnSpPr>
            <a:cxnSpLocks/>
          </p:cNvCxnSpPr>
          <p:nvPr/>
        </p:nvCxnSpPr>
        <p:spPr>
          <a:xfrm flipV="1">
            <a:off x="4686158" y="3737246"/>
            <a:ext cx="0" cy="2107135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88152456-D172-4875-B5A0-4CC9427ED35D}"/>
              </a:ext>
            </a:extLst>
          </p:cNvPr>
          <p:cNvCxnSpPr>
            <a:cxnSpLocks/>
          </p:cNvCxnSpPr>
          <p:nvPr/>
        </p:nvCxnSpPr>
        <p:spPr>
          <a:xfrm flipV="1">
            <a:off x="2186647" y="3771062"/>
            <a:ext cx="0" cy="2107135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igne de multiplication 61">
            <a:extLst>
              <a:ext uri="{FF2B5EF4-FFF2-40B4-BE49-F238E27FC236}">
                <a16:creationId xmlns:a16="http://schemas.microsoft.com/office/drawing/2014/main" id="{C180A005-D90A-4541-B974-17125F2731AF}"/>
              </a:ext>
            </a:extLst>
          </p:cNvPr>
          <p:cNvSpPr/>
          <p:nvPr/>
        </p:nvSpPr>
        <p:spPr>
          <a:xfrm>
            <a:off x="3264836" y="3562854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Signe de multiplication 63">
            <a:extLst>
              <a:ext uri="{FF2B5EF4-FFF2-40B4-BE49-F238E27FC236}">
                <a16:creationId xmlns:a16="http://schemas.microsoft.com/office/drawing/2014/main" id="{FE21A668-80A1-42DC-ACB9-FBDEC324DABD}"/>
              </a:ext>
            </a:extLst>
          </p:cNvPr>
          <p:cNvSpPr/>
          <p:nvPr/>
        </p:nvSpPr>
        <p:spPr>
          <a:xfrm>
            <a:off x="2012589" y="3563367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Signe de multiplication 64">
            <a:extLst>
              <a:ext uri="{FF2B5EF4-FFF2-40B4-BE49-F238E27FC236}">
                <a16:creationId xmlns:a16="http://schemas.microsoft.com/office/drawing/2014/main" id="{2A8DA5E8-8AD9-4710-8796-9F205354B20C}"/>
              </a:ext>
            </a:extLst>
          </p:cNvPr>
          <p:cNvSpPr/>
          <p:nvPr/>
        </p:nvSpPr>
        <p:spPr>
          <a:xfrm>
            <a:off x="4506163" y="3587964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C003365E-204E-4D06-8186-CDF3C94B59FF}"/>
              </a:ext>
            </a:extLst>
          </p:cNvPr>
          <p:cNvSpPr/>
          <p:nvPr/>
        </p:nvSpPr>
        <p:spPr>
          <a:xfrm>
            <a:off x="4697083" y="3217709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7,2V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73091A68-D791-4A50-89F8-D5E09A1A9A63}"/>
              </a:ext>
            </a:extLst>
          </p:cNvPr>
          <p:cNvSpPr/>
          <p:nvPr/>
        </p:nvSpPr>
        <p:spPr>
          <a:xfrm>
            <a:off x="2174500" y="3223672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4,8V</a:t>
            </a:r>
          </a:p>
        </p:txBody>
      </p:sp>
      <p:pic>
        <p:nvPicPr>
          <p:cNvPr id="84" name="Image 83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D94FABAE-F89E-421C-B052-44969D839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23437"/>
          <a:stretch/>
        </p:blipFill>
        <p:spPr>
          <a:xfrm>
            <a:off x="7568454" y="2401106"/>
            <a:ext cx="2515414" cy="2672279"/>
          </a:xfrm>
          <a:prstGeom prst="ellipse">
            <a:avLst/>
          </a:prstGeom>
        </p:spPr>
      </p:pic>
      <p:grpSp>
        <p:nvGrpSpPr>
          <p:cNvPr id="85" name="Groupe 84">
            <a:extLst>
              <a:ext uri="{FF2B5EF4-FFF2-40B4-BE49-F238E27FC236}">
                <a16:creationId xmlns:a16="http://schemas.microsoft.com/office/drawing/2014/main" id="{CADA1D63-B3B3-4474-8918-C1D334F5FBBA}"/>
              </a:ext>
            </a:extLst>
          </p:cNvPr>
          <p:cNvGrpSpPr/>
          <p:nvPr/>
        </p:nvGrpSpPr>
        <p:grpSpPr>
          <a:xfrm>
            <a:off x="6666161" y="1577246"/>
            <a:ext cx="4320000" cy="4320000"/>
            <a:chOff x="1450975" y="2420865"/>
            <a:chExt cx="2743261" cy="2853868"/>
          </a:xfrm>
        </p:grpSpPr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6AE9D19-5508-4C55-8C5E-71962A9C4E31}"/>
                </a:ext>
              </a:extLst>
            </p:cNvPr>
            <p:cNvCxnSpPr>
              <a:cxnSpLocks/>
            </p:cNvCxnSpPr>
            <p:nvPr/>
          </p:nvCxnSpPr>
          <p:spPr>
            <a:xfrm>
              <a:off x="1481667" y="2420865"/>
              <a:ext cx="0" cy="2853868"/>
            </a:xfrm>
            <a:prstGeom prst="line">
              <a:avLst/>
            </a:prstGeom>
            <a:ln w="76200">
              <a:solidFill>
                <a:srgbClr val="004870"/>
              </a:solidFill>
              <a:headEnd type="arrow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0DDC53D4-DC8A-494F-8B04-5B18CF94F48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5239808"/>
              <a:ext cx="2743261" cy="0"/>
            </a:xfrm>
            <a:prstGeom prst="line">
              <a:avLst/>
            </a:prstGeom>
            <a:ln w="76200">
              <a:solidFill>
                <a:srgbClr val="004870"/>
              </a:solidFill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028034D0-6051-4ED7-94AD-5E111070D0D0}"/>
              </a:ext>
            </a:extLst>
          </p:cNvPr>
          <p:cNvCxnSpPr>
            <a:cxnSpLocks/>
          </p:cNvCxnSpPr>
          <p:nvPr/>
        </p:nvCxnSpPr>
        <p:spPr>
          <a:xfrm>
            <a:off x="6714494" y="3737245"/>
            <a:ext cx="2111667" cy="0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1C57D5BC-4798-41D3-AE56-E4B34058AFED}"/>
              </a:ext>
            </a:extLst>
          </p:cNvPr>
          <p:cNvCxnSpPr>
            <a:cxnSpLocks/>
          </p:cNvCxnSpPr>
          <p:nvPr/>
        </p:nvCxnSpPr>
        <p:spPr>
          <a:xfrm>
            <a:off x="6714493" y="2401106"/>
            <a:ext cx="2111667" cy="0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647A2E5C-79A9-4BA5-83E0-D587AA0CE4C0}"/>
              </a:ext>
            </a:extLst>
          </p:cNvPr>
          <p:cNvCxnSpPr>
            <a:cxnSpLocks/>
          </p:cNvCxnSpPr>
          <p:nvPr/>
        </p:nvCxnSpPr>
        <p:spPr>
          <a:xfrm>
            <a:off x="6714492" y="5065434"/>
            <a:ext cx="2111667" cy="0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igne de multiplication 90">
            <a:extLst>
              <a:ext uri="{FF2B5EF4-FFF2-40B4-BE49-F238E27FC236}">
                <a16:creationId xmlns:a16="http://schemas.microsoft.com/office/drawing/2014/main" id="{B1526865-79EE-43B3-8C22-387009CDAD1C}"/>
              </a:ext>
            </a:extLst>
          </p:cNvPr>
          <p:cNvSpPr/>
          <p:nvPr/>
        </p:nvSpPr>
        <p:spPr>
          <a:xfrm>
            <a:off x="8646161" y="2229057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Signe de multiplication 91">
            <a:extLst>
              <a:ext uri="{FF2B5EF4-FFF2-40B4-BE49-F238E27FC236}">
                <a16:creationId xmlns:a16="http://schemas.microsoft.com/office/drawing/2014/main" id="{1CD85B1F-C61F-42A7-A506-5A32762D72F8}"/>
              </a:ext>
            </a:extLst>
          </p:cNvPr>
          <p:cNvSpPr/>
          <p:nvPr/>
        </p:nvSpPr>
        <p:spPr>
          <a:xfrm>
            <a:off x="8651621" y="3562853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Signe de multiplication 92">
            <a:extLst>
              <a:ext uri="{FF2B5EF4-FFF2-40B4-BE49-F238E27FC236}">
                <a16:creationId xmlns:a16="http://schemas.microsoft.com/office/drawing/2014/main" id="{A04914A9-9849-4E88-968B-B78B855BA750}"/>
              </a:ext>
            </a:extLst>
          </p:cNvPr>
          <p:cNvSpPr/>
          <p:nvPr/>
        </p:nvSpPr>
        <p:spPr>
          <a:xfrm>
            <a:off x="8651621" y="4919825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 : coins arrondis 93">
            <a:extLst>
              <a:ext uri="{FF2B5EF4-FFF2-40B4-BE49-F238E27FC236}">
                <a16:creationId xmlns:a16="http://schemas.microsoft.com/office/drawing/2014/main" id="{ACDA3BC5-D5E9-42CF-9116-2BD5DAC3ED13}"/>
              </a:ext>
            </a:extLst>
          </p:cNvPr>
          <p:cNvSpPr/>
          <p:nvPr/>
        </p:nvSpPr>
        <p:spPr>
          <a:xfrm>
            <a:off x="8826159" y="3282253"/>
            <a:ext cx="790530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6V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5C2847F1-A1E1-4252-9730-5C53782D7CB4}"/>
              </a:ext>
            </a:extLst>
          </p:cNvPr>
          <p:cNvSpPr/>
          <p:nvPr/>
        </p:nvSpPr>
        <p:spPr>
          <a:xfrm>
            <a:off x="8826159" y="1965527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7,2V</a:t>
            </a:r>
          </a:p>
        </p:txBody>
      </p: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3DD7AD26-C09C-434A-958D-C62FBAAAD30B}"/>
              </a:ext>
            </a:extLst>
          </p:cNvPr>
          <p:cNvSpPr/>
          <p:nvPr/>
        </p:nvSpPr>
        <p:spPr>
          <a:xfrm>
            <a:off x="8826159" y="4628499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4,8V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FCF974E-CE2B-450E-B35A-5F1A45428DB6}"/>
              </a:ext>
            </a:extLst>
          </p:cNvPr>
          <p:cNvSpPr txBox="1"/>
          <p:nvPr/>
        </p:nvSpPr>
        <p:spPr>
          <a:xfrm>
            <a:off x="2533057" y="5895951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Point en X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B1A46030-2A16-4B59-87E5-017943B8BDA8}"/>
              </a:ext>
            </a:extLst>
          </p:cNvPr>
          <p:cNvSpPr txBox="1"/>
          <p:nvPr/>
        </p:nvSpPr>
        <p:spPr>
          <a:xfrm>
            <a:off x="7829613" y="5895951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Point en Y</a:t>
            </a:r>
          </a:p>
        </p:txBody>
      </p: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B3E36515-272F-4D53-9F55-9CF1BAE23399}"/>
              </a:ext>
            </a:extLst>
          </p:cNvPr>
          <p:cNvSpPr/>
          <p:nvPr/>
        </p:nvSpPr>
        <p:spPr>
          <a:xfrm>
            <a:off x="3439374" y="3217709"/>
            <a:ext cx="790530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6V</a:t>
            </a:r>
          </a:p>
        </p:txBody>
      </p:sp>
      <p:sp>
        <p:nvSpPr>
          <p:cNvPr id="33" name="Espace réservé du numéro de diapositive 21">
            <a:extLst>
              <a:ext uri="{FF2B5EF4-FFF2-40B4-BE49-F238E27FC236}">
                <a16:creationId xmlns:a16="http://schemas.microsoft.com/office/drawing/2014/main" id="{B0848509-07AD-498C-9CD1-BEF536F2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21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32FFB8A6-0BD3-4E8A-9D35-7BA2712C5561}"/>
              </a:ext>
            </a:extLst>
          </p:cNvPr>
          <p:cNvGrpSpPr/>
          <p:nvPr/>
        </p:nvGrpSpPr>
        <p:grpSpPr>
          <a:xfrm>
            <a:off x="445168" y="347438"/>
            <a:ext cx="8513869" cy="1046440"/>
            <a:chOff x="445168" y="324853"/>
            <a:chExt cx="8513869" cy="1046440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F2F2779-8408-4D7C-A254-411AB957F8DB}"/>
                </a:ext>
              </a:extLst>
            </p:cNvPr>
            <p:cNvSpPr txBox="1"/>
            <p:nvPr/>
          </p:nvSpPr>
          <p:spPr>
            <a:xfrm>
              <a:off x="445168" y="324853"/>
              <a:ext cx="3046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Technologie USB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1D76A8A-E53F-4612-9AD9-EDBAE4BDDB09}"/>
                </a:ext>
              </a:extLst>
            </p:cNvPr>
            <p:cNvSpPr txBox="1"/>
            <p:nvPr/>
          </p:nvSpPr>
          <p:spPr>
            <a:xfrm>
              <a:off x="445168" y="848073"/>
              <a:ext cx="8513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Valeur des déplacements en tension | Exemple</a:t>
              </a:r>
            </a:p>
          </p:txBody>
        </p:sp>
      </p:grpSp>
      <p:pic>
        <p:nvPicPr>
          <p:cNvPr id="51" name="Image 50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8745DE56-F432-472F-94F1-95C947FED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23437"/>
          <a:stretch/>
        </p:blipFill>
        <p:spPr>
          <a:xfrm>
            <a:off x="3197731" y="2553507"/>
            <a:ext cx="2515414" cy="2672279"/>
          </a:xfrm>
          <a:prstGeom prst="ellipse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2BD6F9B6-E3AE-4B4C-BE4B-C36A84BB7C8E}"/>
              </a:ext>
            </a:extLst>
          </p:cNvPr>
          <p:cNvGrpSpPr/>
          <p:nvPr/>
        </p:nvGrpSpPr>
        <p:grpSpPr>
          <a:xfrm>
            <a:off x="2295438" y="1729647"/>
            <a:ext cx="4320000" cy="4320000"/>
            <a:chOff x="1450975" y="2420865"/>
            <a:chExt cx="2743261" cy="2853868"/>
          </a:xfrm>
        </p:grpSpPr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87838452-4648-4B39-8ED4-6FA9910433B5}"/>
                </a:ext>
              </a:extLst>
            </p:cNvPr>
            <p:cNvCxnSpPr>
              <a:cxnSpLocks/>
            </p:cNvCxnSpPr>
            <p:nvPr/>
          </p:nvCxnSpPr>
          <p:spPr>
            <a:xfrm>
              <a:off x="1481667" y="2420865"/>
              <a:ext cx="0" cy="2853868"/>
            </a:xfrm>
            <a:prstGeom prst="line">
              <a:avLst/>
            </a:prstGeom>
            <a:ln w="76200">
              <a:solidFill>
                <a:srgbClr val="004870"/>
              </a:solidFill>
              <a:headEnd type="arrow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5C2EF7B5-07E5-4BC5-BF18-74C4D4B1C146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5239808"/>
              <a:ext cx="2743261" cy="0"/>
            </a:xfrm>
            <a:prstGeom prst="line">
              <a:avLst/>
            </a:prstGeom>
            <a:ln w="76200">
              <a:solidFill>
                <a:srgbClr val="004870"/>
              </a:solidFill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73091A68-D791-4A50-89F8-D5E09A1A9A63}"/>
              </a:ext>
            </a:extLst>
          </p:cNvPr>
          <p:cNvSpPr/>
          <p:nvPr/>
        </p:nvSpPr>
        <p:spPr>
          <a:xfrm>
            <a:off x="4943931" y="6165768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6,9V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5C2847F1-A1E1-4252-9730-5C53782D7CB4}"/>
              </a:ext>
            </a:extLst>
          </p:cNvPr>
          <p:cNvSpPr/>
          <p:nvPr/>
        </p:nvSpPr>
        <p:spPr>
          <a:xfrm>
            <a:off x="1416519" y="2939099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6,6V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A7EAC5F4-1B2B-4713-A8DC-EE8B2207B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6009"/>
              </p:ext>
            </p:extLst>
          </p:nvPr>
        </p:nvGraphicFramePr>
        <p:xfrm>
          <a:off x="8188578" y="3304093"/>
          <a:ext cx="2515414" cy="1448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5414">
                  <a:extLst>
                    <a:ext uri="{9D8B030D-6E8A-4147-A177-3AD203B41FA5}">
                      <a16:colId xmlns:a16="http://schemas.microsoft.com/office/drawing/2014/main" val="2547740484"/>
                    </a:ext>
                  </a:extLst>
                </a:gridCol>
              </a:tblGrid>
              <a:tr h="724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84B817"/>
                          </a:solidFill>
                          <a:latin typeface="Century Gothic" panose="020B0502020202020204" pitchFamily="34" charset="0"/>
                        </a:rPr>
                        <a:t>Point X : 6,7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048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387113"/>
                  </a:ext>
                </a:extLst>
              </a:tr>
              <a:tr h="724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84B817"/>
                          </a:solidFill>
                          <a:latin typeface="Century Gothic" panose="020B0502020202020204" pitchFamily="34" charset="0"/>
                        </a:rPr>
                        <a:t>Point Y : 6,6</a:t>
                      </a:r>
                      <a:endParaRPr lang="fr-FR" sz="2400" dirty="0">
                        <a:ln>
                          <a:solidFill>
                            <a:srgbClr val="004870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48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567952"/>
                  </a:ext>
                </a:extLst>
              </a:tr>
            </a:tbl>
          </a:graphicData>
        </a:graphic>
      </p:graphicFrame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D416229-B374-4A24-8E2C-68A7A7AF85CC}"/>
              </a:ext>
            </a:extLst>
          </p:cNvPr>
          <p:cNvCxnSpPr>
            <a:cxnSpLocks/>
          </p:cNvCxnSpPr>
          <p:nvPr/>
        </p:nvCxnSpPr>
        <p:spPr>
          <a:xfrm flipH="1" flipV="1">
            <a:off x="5339789" y="3124094"/>
            <a:ext cx="17071" cy="2863248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F031B86-2D59-47FF-8F1D-6E8E25711DFC}"/>
              </a:ext>
            </a:extLst>
          </p:cNvPr>
          <p:cNvCxnSpPr>
            <a:cxnSpLocks/>
          </p:cNvCxnSpPr>
          <p:nvPr/>
        </p:nvCxnSpPr>
        <p:spPr>
          <a:xfrm>
            <a:off x="2375651" y="3116580"/>
            <a:ext cx="2981209" cy="0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igne de multiplication 63">
            <a:extLst>
              <a:ext uri="{FF2B5EF4-FFF2-40B4-BE49-F238E27FC236}">
                <a16:creationId xmlns:a16="http://schemas.microsoft.com/office/drawing/2014/main" id="{FE21A668-80A1-42DC-ACB9-FBDEC324DABD}"/>
              </a:ext>
            </a:extLst>
          </p:cNvPr>
          <p:cNvSpPr/>
          <p:nvPr/>
        </p:nvSpPr>
        <p:spPr>
          <a:xfrm>
            <a:off x="5176723" y="2944093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BA22EDCE-0794-4C28-B231-7594636609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23437"/>
          <a:stretch/>
        </p:blipFill>
        <p:spPr>
          <a:xfrm>
            <a:off x="3195362" y="2553507"/>
            <a:ext cx="2515414" cy="2672279"/>
          </a:xfrm>
          <a:prstGeom prst="ellipse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E7EF87F5-5392-4517-A2F6-243D5A8CF4A6}"/>
              </a:ext>
            </a:extLst>
          </p:cNvPr>
          <p:cNvGrpSpPr/>
          <p:nvPr/>
        </p:nvGrpSpPr>
        <p:grpSpPr>
          <a:xfrm>
            <a:off x="2293069" y="1729647"/>
            <a:ext cx="4320000" cy="4320000"/>
            <a:chOff x="1450975" y="2420865"/>
            <a:chExt cx="2743261" cy="2853868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B424ED4B-8025-4CEC-BA2D-75A48A4AD9A0}"/>
                </a:ext>
              </a:extLst>
            </p:cNvPr>
            <p:cNvCxnSpPr>
              <a:cxnSpLocks/>
            </p:cNvCxnSpPr>
            <p:nvPr/>
          </p:nvCxnSpPr>
          <p:spPr>
            <a:xfrm>
              <a:off x="1481667" y="2420865"/>
              <a:ext cx="0" cy="2853868"/>
            </a:xfrm>
            <a:prstGeom prst="line">
              <a:avLst/>
            </a:prstGeom>
            <a:ln w="76200">
              <a:solidFill>
                <a:srgbClr val="004870"/>
              </a:solidFill>
              <a:headEnd type="arrow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A00DD9F1-94E7-4A00-9114-91333F172CC4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5239808"/>
              <a:ext cx="2743261" cy="0"/>
            </a:xfrm>
            <a:prstGeom prst="line">
              <a:avLst/>
            </a:prstGeom>
            <a:ln w="76200">
              <a:solidFill>
                <a:srgbClr val="004870"/>
              </a:solidFill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D4271A0-9306-4C2A-848C-984CCD332A69}"/>
              </a:ext>
            </a:extLst>
          </p:cNvPr>
          <p:cNvSpPr/>
          <p:nvPr/>
        </p:nvSpPr>
        <p:spPr>
          <a:xfrm>
            <a:off x="4941562" y="6165768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6,9V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0EFF1C53-6CB6-4206-9DD8-6E07231FFB88}"/>
              </a:ext>
            </a:extLst>
          </p:cNvPr>
          <p:cNvSpPr/>
          <p:nvPr/>
        </p:nvSpPr>
        <p:spPr>
          <a:xfrm>
            <a:off x="1414150" y="2939099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6,6V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E59AB839-AFBD-482D-A0BB-984E5B897C5B}"/>
              </a:ext>
            </a:extLst>
          </p:cNvPr>
          <p:cNvCxnSpPr>
            <a:cxnSpLocks/>
          </p:cNvCxnSpPr>
          <p:nvPr/>
        </p:nvCxnSpPr>
        <p:spPr>
          <a:xfrm flipH="1" flipV="1">
            <a:off x="5337420" y="3124094"/>
            <a:ext cx="17071" cy="2863248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0564E5B4-AA78-4660-9C64-7327DE5B3E5E}"/>
              </a:ext>
            </a:extLst>
          </p:cNvPr>
          <p:cNvCxnSpPr>
            <a:cxnSpLocks/>
          </p:cNvCxnSpPr>
          <p:nvPr/>
        </p:nvCxnSpPr>
        <p:spPr>
          <a:xfrm>
            <a:off x="2373282" y="3116580"/>
            <a:ext cx="2981209" cy="0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igne de multiplication 57">
            <a:extLst>
              <a:ext uri="{FF2B5EF4-FFF2-40B4-BE49-F238E27FC236}">
                <a16:creationId xmlns:a16="http://schemas.microsoft.com/office/drawing/2014/main" id="{2636B901-540D-4306-834A-38D92E4302AD}"/>
              </a:ext>
            </a:extLst>
          </p:cNvPr>
          <p:cNvSpPr/>
          <p:nvPr/>
        </p:nvSpPr>
        <p:spPr>
          <a:xfrm>
            <a:off x="5174354" y="2944093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Image 58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5E07FF02-C415-47B8-A41A-319462F7E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23437"/>
          <a:stretch/>
        </p:blipFill>
        <p:spPr>
          <a:xfrm>
            <a:off x="3196547" y="2558493"/>
            <a:ext cx="2515414" cy="2672279"/>
          </a:xfrm>
          <a:prstGeom prst="ellipse">
            <a:avLst/>
          </a:prstGeom>
        </p:spPr>
      </p:pic>
      <p:grpSp>
        <p:nvGrpSpPr>
          <p:cNvPr id="60" name="Groupe 59">
            <a:extLst>
              <a:ext uri="{FF2B5EF4-FFF2-40B4-BE49-F238E27FC236}">
                <a16:creationId xmlns:a16="http://schemas.microsoft.com/office/drawing/2014/main" id="{3673DEC9-8F48-4432-8EF5-AEDA3A1BC378}"/>
              </a:ext>
            </a:extLst>
          </p:cNvPr>
          <p:cNvGrpSpPr/>
          <p:nvPr/>
        </p:nvGrpSpPr>
        <p:grpSpPr>
          <a:xfrm>
            <a:off x="2294254" y="1734633"/>
            <a:ext cx="4320000" cy="4320000"/>
            <a:chOff x="1450975" y="2420865"/>
            <a:chExt cx="2743261" cy="2853868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6C91FCC1-0FE4-4642-8966-F1F4886418BD}"/>
                </a:ext>
              </a:extLst>
            </p:cNvPr>
            <p:cNvCxnSpPr>
              <a:cxnSpLocks/>
            </p:cNvCxnSpPr>
            <p:nvPr/>
          </p:nvCxnSpPr>
          <p:spPr>
            <a:xfrm>
              <a:off x="1481667" y="2420865"/>
              <a:ext cx="0" cy="2853868"/>
            </a:xfrm>
            <a:prstGeom prst="line">
              <a:avLst/>
            </a:prstGeom>
            <a:ln w="76200">
              <a:solidFill>
                <a:srgbClr val="004870"/>
              </a:solidFill>
              <a:headEnd type="arrow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137110D7-916B-4C88-98E4-DD09490B368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5239808"/>
              <a:ext cx="2743261" cy="0"/>
            </a:xfrm>
            <a:prstGeom prst="line">
              <a:avLst/>
            </a:prstGeom>
            <a:ln w="76200">
              <a:solidFill>
                <a:srgbClr val="004870"/>
              </a:solidFill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4CF9DF19-34A1-4E78-B374-244E77E123E2}"/>
              </a:ext>
            </a:extLst>
          </p:cNvPr>
          <p:cNvSpPr/>
          <p:nvPr/>
        </p:nvSpPr>
        <p:spPr>
          <a:xfrm>
            <a:off x="4942747" y="6170754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6,9V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78D8722-6B8B-48C0-ACCF-9662FEAEA265}"/>
              </a:ext>
            </a:extLst>
          </p:cNvPr>
          <p:cNvSpPr/>
          <p:nvPr/>
        </p:nvSpPr>
        <p:spPr>
          <a:xfrm>
            <a:off x="1415335" y="2944085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6,6V</a:t>
            </a: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8BB2BAA-C563-4D41-BCEC-531DDB1965EA}"/>
              </a:ext>
            </a:extLst>
          </p:cNvPr>
          <p:cNvCxnSpPr>
            <a:cxnSpLocks/>
          </p:cNvCxnSpPr>
          <p:nvPr/>
        </p:nvCxnSpPr>
        <p:spPr>
          <a:xfrm flipH="1" flipV="1">
            <a:off x="5338099" y="3124598"/>
            <a:ext cx="17071" cy="2863248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527BED90-D032-49D2-BE0B-1F933CAD07DC}"/>
              </a:ext>
            </a:extLst>
          </p:cNvPr>
          <p:cNvCxnSpPr>
            <a:cxnSpLocks/>
          </p:cNvCxnSpPr>
          <p:nvPr/>
        </p:nvCxnSpPr>
        <p:spPr>
          <a:xfrm>
            <a:off x="2374467" y="3113099"/>
            <a:ext cx="2981209" cy="0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igne de multiplication 67">
            <a:extLst>
              <a:ext uri="{FF2B5EF4-FFF2-40B4-BE49-F238E27FC236}">
                <a16:creationId xmlns:a16="http://schemas.microsoft.com/office/drawing/2014/main" id="{BBA270C7-FAAC-4BA3-BB75-CAACC5CF4FD0}"/>
              </a:ext>
            </a:extLst>
          </p:cNvPr>
          <p:cNvSpPr/>
          <p:nvPr/>
        </p:nvSpPr>
        <p:spPr>
          <a:xfrm>
            <a:off x="5175539" y="2949079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9" name="Image 78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4D408EA7-47B3-4675-88C5-FE111ED85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23437"/>
          <a:stretch/>
        </p:blipFill>
        <p:spPr>
          <a:xfrm>
            <a:off x="3195954" y="2547507"/>
            <a:ext cx="2515414" cy="2672279"/>
          </a:xfrm>
          <a:prstGeom prst="ellipse">
            <a:avLst/>
          </a:prstGeom>
        </p:spPr>
      </p:pic>
      <p:grpSp>
        <p:nvGrpSpPr>
          <p:cNvPr id="80" name="Groupe 79">
            <a:extLst>
              <a:ext uri="{FF2B5EF4-FFF2-40B4-BE49-F238E27FC236}">
                <a16:creationId xmlns:a16="http://schemas.microsoft.com/office/drawing/2014/main" id="{C112C367-F336-4D7C-B6B1-B41AEDF9DECB}"/>
              </a:ext>
            </a:extLst>
          </p:cNvPr>
          <p:cNvGrpSpPr/>
          <p:nvPr/>
        </p:nvGrpSpPr>
        <p:grpSpPr>
          <a:xfrm>
            <a:off x="2285194" y="1723647"/>
            <a:ext cx="4320000" cy="4320000"/>
            <a:chOff x="1450975" y="2420865"/>
            <a:chExt cx="2743261" cy="2853868"/>
          </a:xfrm>
        </p:grpSpPr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7DDE021A-0BA2-4C9D-93B8-E8AD3EA75BFE}"/>
                </a:ext>
              </a:extLst>
            </p:cNvPr>
            <p:cNvCxnSpPr>
              <a:cxnSpLocks/>
            </p:cNvCxnSpPr>
            <p:nvPr/>
          </p:nvCxnSpPr>
          <p:spPr>
            <a:xfrm>
              <a:off x="1481667" y="2420865"/>
              <a:ext cx="0" cy="2853868"/>
            </a:xfrm>
            <a:prstGeom prst="line">
              <a:avLst/>
            </a:prstGeom>
            <a:ln w="76200">
              <a:solidFill>
                <a:srgbClr val="004870"/>
              </a:solidFill>
              <a:headEnd type="arrow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6CCCCAF9-837E-4E0C-88E8-0B79168219D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5239808"/>
              <a:ext cx="2743261" cy="0"/>
            </a:xfrm>
            <a:prstGeom prst="line">
              <a:avLst/>
            </a:prstGeom>
            <a:ln w="76200">
              <a:solidFill>
                <a:srgbClr val="004870"/>
              </a:solidFill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6A4CA4EC-D520-49DB-9012-F4D742E9900D}"/>
              </a:ext>
            </a:extLst>
          </p:cNvPr>
          <p:cNvSpPr/>
          <p:nvPr/>
        </p:nvSpPr>
        <p:spPr>
          <a:xfrm>
            <a:off x="4942154" y="6159768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6,7V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E3778A05-67F9-4EC7-8E13-FEB6F44631D5}"/>
              </a:ext>
            </a:extLst>
          </p:cNvPr>
          <p:cNvSpPr/>
          <p:nvPr/>
        </p:nvSpPr>
        <p:spPr>
          <a:xfrm>
            <a:off x="1414742" y="2933099"/>
            <a:ext cx="790531" cy="360000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6,6V</a:t>
            </a:r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F006D43-28B5-4F22-97F5-562856929FB5}"/>
              </a:ext>
            </a:extLst>
          </p:cNvPr>
          <p:cNvCxnSpPr>
            <a:cxnSpLocks/>
          </p:cNvCxnSpPr>
          <p:nvPr/>
        </p:nvCxnSpPr>
        <p:spPr>
          <a:xfrm flipH="1" flipV="1">
            <a:off x="5337524" y="3122576"/>
            <a:ext cx="17071" cy="2863248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2D43F82C-059A-4841-AC9E-3FFCB37B32A6}"/>
              </a:ext>
            </a:extLst>
          </p:cNvPr>
          <p:cNvCxnSpPr>
            <a:cxnSpLocks/>
          </p:cNvCxnSpPr>
          <p:nvPr/>
        </p:nvCxnSpPr>
        <p:spPr>
          <a:xfrm>
            <a:off x="2373874" y="3119047"/>
            <a:ext cx="2981209" cy="0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igne de multiplication 86">
            <a:extLst>
              <a:ext uri="{FF2B5EF4-FFF2-40B4-BE49-F238E27FC236}">
                <a16:creationId xmlns:a16="http://schemas.microsoft.com/office/drawing/2014/main" id="{03770F60-1375-43AA-8715-D0A8C58A380A}"/>
              </a:ext>
            </a:extLst>
          </p:cNvPr>
          <p:cNvSpPr/>
          <p:nvPr/>
        </p:nvSpPr>
        <p:spPr>
          <a:xfrm>
            <a:off x="5174946" y="2938093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40E1F51-2CD0-4CD0-A290-1311A3874768}"/>
              </a:ext>
            </a:extLst>
          </p:cNvPr>
          <p:cNvGrpSpPr/>
          <p:nvPr/>
        </p:nvGrpSpPr>
        <p:grpSpPr>
          <a:xfrm>
            <a:off x="0" y="7150993"/>
            <a:ext cx="3195362" cy="5983259"/>
            <a:chOff x="-836953" y="2840247"/>
            <a:chExt cx="3195362" cy="5983259"/>
          </a:xfrm>
        </p:grpSpPr>
        <p:grpSp>
          <p:nvGrpSpPr>
            <p:cNvPr id="37" name="Graphique 94">
              <a:extLst>
                <a:ext uri="{FF2B5EF4-FFF2-40B4-BE49-F238E27FC236}">
                  <a16:creationId xmlns:a16="http://schemas.microsoft.com/office/drawing/2014/main" id="{859DB588-7DC9-4673-A3FC-6E99142F9424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28EA4C00-8133-4A44-B5C7-64F863368558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C3AF17D3-5650-4793-B104-EC650143DAF8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601F5A19-5C51-481D-ACF5-42E0E3B7DEAF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D57BA3A5-8380-4DE9-B440-2C62F367D229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41B0E6D1-C089-43D4-B2EB-C39000B270FE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548AF48E-3F5A-408A-BCFC-5233E439DB55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53FDF68E-BB99-448E-84BC-AB6024BBD842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0A193CD-7218-4E52-9A10-BDC56D2A9191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9" name="Espace réservé du numéro de diapositive 21">
            <a:extLst>
              <a:ext uri="{FF2B5EF4-FFF2-40B4-BE49-F238E27FC236}">
                <a16:creationId xmlns:a16="http://schemas.microsoft.com/office/drawing/2014/main" id="{FA62D83C-2002-431F-82E5-7AE4884B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06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497 -0.03172 L 0.20898 -0.642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98" y="-3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32FFB8A6-0BD3-4E8A-9D35-7BA2712C5561}"/>
              </a:ext>
            </a:extLst>
          </p:cNvPr>
          <p:cNvGrpSpPr/>
          <p:nvPr/>
        </p:nvGrpSpPr>
        <p:grpSpPr>
          <a:xfrm>
            <a:off x="445168" y="347438"/>
            <a:ext cx="8653331" cy="1046440"/>
            <a:chOff x="445168" y="324853"/>
            <a:chExt cx="8653331" cy="1046440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F2F2779-8408-4D7C-A254-411AB957F8DB}"/>
                </a:ext>
              </a:extLst>
            </p:cNvPr>
            <p:cNvSpPr txBox="1"/>
            <p:nvPr/>
          </p:nvSpPr>
          <p:spPr>
            <a:xfrm>
              <a:off x="445168" y="324853"/>
              <a:ext cx="3046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Technologie USB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1D76A8A-E53F-4612-9AD9-EDBAE4BDDB09}"/>
                </a:ext>
              </a:extLst>
            </p:cNvPr>
            <p:cNvSpPr txBox="1"/>
            <p:nvPr/>
          </p:nvSpPr>
          <p:spPr>
            <a:xfrm>
              <a:off x="445168" y="848073"/>
              <a:ext cx="86533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Valeur des déplacements en tension | Exemples</a:t>
              </a:r>
            </a:p>
          </p:txBody>
        </p:sp>
      </p:grpSp>
      <p:pic>
        <p:nvPicPr>
          <p:cNvPr id="51" name="Image 50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8745DE56-F432-472F-94F1-95C947FED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23437"/>
          <a:stretch/>
        </p:blipFill>
        <p:spPr>
          <a:xfrm>
            <a:off x="3554020" y="2325321"/>
            <a:ext cx="1210843" cy="1286353"/>
          </a:xfrm>
          <a:prstGeom prst="ellipse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2BD6F9B6-E3AE-4B4C-BE4B-C36A84BB7C8E}"/>
              </a:ext>
            </a:extLst>
          </p:cNvPr>
          <p:cNvGrpSpPr/>
          <p:nvPr/>
        </p:nvGrpSpPr>
        <p:grpSpPr>
          <a:xfrm>
            <a:off x="3386624" y="1969141"/>
            <a:ext cx="1800000" cy="1800000"/>
            <a:chOff x="1450975" y="2420865"/>
            <a:chExt cx="2743261" cy="2853868"/>
          </a:xfrm>
        </p:grpSpPr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87838452-4648-4B39-8ED4-6FA9910433B5}"/>
                </a:ext>
              </a:extLst>
            </p:cNvPr>
            <p:cNvCxnSpPr>
              <a:cxnSpLocks/>
            </p:cNvCxnSpPr>
            <p:nvPr/>
          </p:nvCxnSpPr>
          <p:spPr>
            <a:xfrm>
              <a:off x="1481667" y="2420865"/>
              <a:ext cx="0" cy="2853868"/>
            </a:xfrm>
            <a:prstGeom prst="line">
              <a:avLst/>
            </a:prstGeom>
            <a:ln w="76200">
              <a:solidFill>
                <a:srgbClr val="004870"/>
              </a:solidFill>
              <a:headEnd type="arrow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5C2EF7B5-07E5-4BC5-BF18-74C4D4B1C146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5239808"/>
              <a:ext cx="2743261" cy="0"/>
            </a:xfrm>
            <a:prstGeom prst="line">
              <a:avLst/>
            </a:prstGeom>
            <a:ln w="76200">
              <a:solidFill>
                <a:srgbClr val="004870"/>
              </a:solidFill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88152456-D172-4875-B5A0-4CC9427ED35D}"/>
              </a:ext>
            </a:extLst>
          </p:cNvPr>
          <p:cNvCxnSpPr>
            <a:cxnSpLocks/>
            <a:endCxn id="51" idx="0"/>
          </p:cNvCxnSpPr>
          <p:nvPr/>
        </p:nvCxnSpPr>
        <p:spPr>
          <a:xfrm flipH="1" flipV="1">
            <a:off x="4159442" y="2325321"/>
            <a:ext cx="3220" cy="1443822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1C57D5BC-4798-41D3-AE56-E4B34058AFED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3426903" y="2325321"/>
            <a:ext cx="732539" cy="0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5C2847F1-A1E1-4252-9730-5C53782D7CB4}"/>
              </a:ext>
            </a:extLst>
          </p:cNvPr>
          <p:cNvSpPr/>
          <p:nvPr/>
        </p:nvSpPr>
        <p:spPr>
          <a:xfrm>
            <a:off x="2617946" y="2223792"/>
            <a:ext cx="610427" cy="20305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7,2V</a:t>
            </a:r>
          </a:p>
        </p:txBody>
      </p:sp>
      <p:sp>
        <p:nvSpPr>
          <p:cNvPr id="64" name="Signe de multiplication 63">
            <a:extLst>
              <a:ext uri="{FF2B5EF4-FFF2-40B4-BE49-F238E27FC236}">
                <a16:creationId xmlns:a16="http://schemas.microsoft.com/office/drawing/2014/main" id="{FE21A668-80A1-42DC-ACB9-FBDEC324DABD}"/>
              </a:ext>
            </a:extLst>
          </p:cNvPr>
          <p:cNvSpPr/>
          <p:nvPr/>
        </p:nvSpPr>
        <p:spPr>
          <a:xfrm>
            <a:off x="3981052" y="2145320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72D2E20-F594-4BCD-874A-AFC30C88E2C5}"/>
              </a:ext>
            </a:extLst>
          </p:cNvPr>
          <p:cNvSpPr/>
          <p:nvPr/>
        </p:nvSpPr>
        <p:spPr>
          <a:xfrm>
            <a:off x="3890058" y="3847615"/>
            <a:ext cx="610427" cy="20305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6V</a:t>
            </a:r>
          </a:p>
        </p:txBody>
      </p:sp>
      <p:pic>
        <p:nvPicPr>
          <p:cNvPr id="35" name="Image 34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795CC07B-2B4C-4CB4-BFBC-0D5DE06CDA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23437"/>
          <a:stretch/>
        </p:blipFill>
        <p:spPr>
          <a:xfrm>
            <a:off x="3589851" y="4763198"/>
            <a:ext cx="1210843" cy="1286353"/>
          </a:xfrm>
          <a:prstGeom prst="ellipse">
            <a:avLst/>
          </a:prstGeom>
        </p:spPr>
      </p:pic>
      <p:grpSp>
        <p:nvGrpSpPr>
          <p:cNvPr id="46" name="Groupe 45">
            <a:extLst>
              <a:ext uri="{FF2B5EF4-FFF2-40B4-BE49-F238E27FC236}">
                <a16:creationId xmlns:a16="http://schemas.microsoft.com/office/drawing/2014/main" id="{227995C5-0922-4FFD-96EF-7F2A36F1F397}"/>
              </a:ext>
            </a:extLst>
          </p:cNvPr>
          <p:cNvGrpSpPr/>
          <p:nvPr/>
        </p:nvGrpSpPr>
        <p:grpSpPr>
          <a:xfrm>
            <a:off x="3422455" y="4407018"/>
            <a:ext cx="1800000" cy="1800000"/>
            <a:chOff x="1450975" y="2420865"/>
            <a:chExt cx="2743261" cy="2853868"/>
          </a:xfrm>
        </p:grpSpPr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A62FC323-7A8D-4851-B809-DDD0A748FE60}"/>
                </a:ext>
              </a:extLst>
            </p:cNvPr>
            <p:cNvCxnSpPr>
              <a:cxnSpLocks/>
            </p:cNvCxnSpPr>
            <p:nvPr/>
          </p:nvCxnSpPr>
          <p:spPr>
            <a:xfrm>
              <a:off x="1481667" y="2420865"/>
              <a:ext cx="0" cy="2853868"/>
            </a:xfrm>
            <a:prstGeom prst="line">
              <a:avLst/>
            </a:prstGeom>
            <a:ln w="76200">
              <a:solidFill>
                <a:srgbClr val="004870"/>
              </a:solidFill>
              <a:headEnd type="arrow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C80BA148-30A9-4E27-B9A0-6CBCB8560B92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5239808"/>
              <a:ext cx="2743261" cy="0"/>
            </a:xfrm>
            <a:prstGeom prst="line">
              <a:avLst/>
            </a:prstGeom>
            <a:ln w="76200">
              <a:solidFill>
                <a:srgbClr val="004870"/>
              </a:solidFill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DBFBEA04-8721-4F9A-A540-4CF29DF2D2C1}"/>
              </a:ext>
            </a:extLst>
          </p:cNvPr>
          <p:cNvCxnSpPr>
            <a:cxnSpLocks/>
            <a:endCxn id="35" idx="4"/>
          </p:cNvCxnSpPr>
          <p:nvPr/>
        </p:nvCxnSpPr>
        <p:spPr>
          <a:xfrm flipH="1" flipV="1">
            <a:off x="4195273" y="6049551"/>
            <a:ext cx="3220" cy="157470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0822675B-D271-429B-B373-C29794AE944E}"/>
              </a:ext>
            </a:extLst>
          </p:cNvPr>
          <p:cNvCxnSpPr>
            <a:cxnSpLocks/>
            <a:endCxn id="35" idx="4"/>
          </p:cNvCxnSpPr>
          <p:nvPr/>
        </p:nvCxnSpPr>
        <p:spPr>
          <a:xfrm>
            <a:off x="3442594" y="6049550"/>
            <a:ext cx="752679" cy="1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08F9EB8-5F68-43BE-B4CA-D37F16C90691}"/>
              </a:ext>
            </a:extLst>
          </p:cNvPr>
          <p:cNvSpPr/>
          <p:nvPr/>
        </p:nvSpPr>
        <p:spPr>
          <a:xfrm>
            <a:off x="2758539" y="5948022"/>
            <a:ext cx="610427" cy="20305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4,8V</a:t>
            </a:r>
          </a:p>
        </p:txBody>
      </p:sp>
      <p:sp>
        <p:nvSpPr>
          <p:cNvPr id="56" name="Signe de multiplication 55">
            <a:extLst>
              <a:ext uri="{FF2B5EF4-FFF2-40B4-BE49-F238E27FC236}">
                <a16:creationId xmlns:a16="http://schemas.microsoft.com/office/drawing/2014/main" id="{C627D748-FE41-443C-9938-C1F96EB8C64A}"/>
              </a:ext>
            </a:extLst>
          </p:cNvPr>
          <p:cNvSpPr/>
          <p:nvPr/>
        </p:nvSpPr>
        <p:spPr>
          <a:xfrm>
            <a:off x="4016883" y="5869550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A976ABDC-1DB0-422C-992D-969F305DAA0F}"/>
              </a:ext>
            </a:extLst>
          </p:cNvPr>
          <p:cNvSpPr/>
          <p:nvPr/>
        </p:nvSpPr>
        <p:spPr>
          <a:xfrm>
            <a:off x="3890058" y="6263461"/>
            <a:ext cx="610427" cy="20305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6V</a:t>
            </a:r>
          </a:p>
        </p:txBody>
      </p:sp>
      <p:pic>
        <p:nvPicPr>
          <p:cNvPr id="58" name="Image 57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CA14D83B-5DD8-4398-9FCE-E9A856898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23437"/>
          <a:stretch/>
        </p:blipFill>
        <p:spPr>
          <a:xfrm>
            <a:off x="9042689" y="2325321"/>
            <a:ext cx="1210843" cy="1286353"/>
          </a:xfrm>
          <a:prstGeom prst="ellipse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:a16="http://schemas.microsoft.com/office/drawing/2014/main" id="{B067F385-8EC6-4B66-AADF-41028736B1BF}"/>
              </a:ext>
            </a:extLst>
          </p:cNvPr>
          <p:cNvGrpSpPr/>
          <p:nvPr/>
        </p:nvGrpSpPr>
        <p:grpSpPr>
          <a:xfrm>
            <a:off x="8875293" y="1969141"/>
            <a:ext cx="1800000" cy="1800000"/>
            <a:chOff x="1450975" y="2420865"/>
            <a:chExt cx="2743261" cy="2853868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3BBA46DF-8E21-4AEF-83A1-518258551A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1667" y="2420865"/>
              <a:ext cx="0" cy="2853868"/>
            </a:xfrm>
            <a:prstGeom prst="line">
              <a:avLst/>
            </a:prstGeom>
            <a:ln w="76200">
              <a:solidFill>
                <a:srgbClr val="004870"/>
              </a:solidFill>
              <a:headEnd type="arrow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4F1A82B6-0AF8-4C45-9BD3-266A3BCAE53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5239808"/>
              <a:ext cx="2743261" cy="0"/>
            </a:xfrm>
            <a:prstGeom prst="line">
              <a:avLst/>
            </a:prstGeom>
            <a:ln w="76200">
              <a:solidFill>
                <a:srgbClr val="004870"/>
              </a:solidFill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EE7CDB76-0A82-44F8-BDB1-0FDAAA89CECC}"/>
              </a:ext>
            </a:extLst>
          </p:cNvPr>
          <p:cNvCxnSpPr>
            <a:cxnSpLocks/>
            <a:endCxn id="58" idx="2"/>
          </p:cNvCxnSpPr>
          <p:nvPr/>
        </p:nvCxnSpPr>
        <p:spPr>
          <a:xfrm flipH="1" flipV="1">
            <a:off x="9042689" y="2968498"/>
            <a:ext cx="2926" cy="800646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78746D62-A6CC-4832-9940-56BEC50F5FF8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8931263" y="2968498"/>
            <a:ext cx="111426" cy="0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489C6F8F-232B-4064-B5E4-D7F36BFF55BB}"/>
              </a:ext>
            </a:extLst>
          </p:cNvPr>
          <p:cNvSpPr/>
          <p:nvPr/>
        </p:nvSpPr>
        <p:spPr>
          <a:xfrm>
            <a:off x="8191238" y="2873082"/>
            <a:ext cx="610427" cy="20305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6V</a:t>
            </a:r>
          </a:p>
        </p:txBody>
      </p:sp>
      <p:sp>
        <p:nvSpPr>
          <p:cNvPr id="67" name="Signe de multiplication 66">
            <a:extLst>
              <a:ext uri="{FF2B5EF4-FFF2-40B4-BE49-F238E27FC236}">
                <a16:creationId xmlns:a16="http://schemas.microsoft.com/office/drawing/2014/main" id="{3A269856-BA19-40EC-B23B-44ED4709CB53}"/>
              </a:ext>
            </a:extLst>
          </p:cNvPr>
          <p:cNvSpPr/>
          <p:nvPr/>
        </p:nvSpPr>
        <p:spPr>
          <a:xfrm>
            <a:off x="8875293" y="2783932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A1237CEF-B9BA-4F06-BBC6-F6AB3C67AD08}"/>
              </a:ext>
            </a:extLst>
          </p:cNvPr>
          <p:cNvSpPr/>
          <p:nvPr/>
        </p:nvSpPr>
        <p:spPr>
          <a:xfrm>
            <a:off x="8737475" y="3847615"/>
            <a:ext cx="610427" cy="20305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4,8V</a:t>
            </a:r>
          </a:p>
        </p:txBody>
      </p:sp>
      <p:pic>
        <p:nvPicPr>
          <p:cNvPr id="69" name="Image 68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EB993A86-4C17-4EDF-8918-009F1B531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23437"/>
          <a:stretch/>
        </p:blipFill>
        <p:spPr>
          <a:xfrm>
            <a:off x="9078520" y="4763198"/>
            <a:ext cx="1210843" cy="1286353"/>
          </a:xfrm>
          <a:prstGeom prst="ellipse">
            <a:avLst/>
          </a:prstGeom>
        </p:spPr>
      </p:pic>
      <p:grpSp>
        <p:nvGrpSpPr>
          <p:cNvPr id="71" name="Groupe 70">
            <a:extLst>
              <a:ext uri="{FF2B5EF4-FFF2-40B4-BE49-F238E27FC236}">
                <a16:creationId xmlns:a16="http://schemas.microsoft.com/office/drawing/2014/main" id="{3A3C787E-19DC-42D4-805D-03301F1BB370}"/>
              </a:ext>
            </a:extLst>
          </p:cNvPr>
          <p:cNvGrpSpPr/>
          <p:nvPr/>
        </p:nvGrpSpPr>
        <p:grpSpPr>
          <a:xfrm>
            <a:off x="8911124" y="4407018"/>
            <a:ext cx="1800000" cy="1800000"/>
            <a:chOff x="1450975" y="2420865"/>
            <a:chExt cx="2743261" cy="2853868"/>
          </a:xfrm>
        </p:grpSpPr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D280A57D-5260-47C7-B342-00B0099A27CB}"/>
                </a:ext>
              </a:extLst>
            </p:cNvPr>
            <p:cNvCxnSpPr>
              <a:cxnSpLocks/>
            </p:cNvCxnSpPr>
            <p:nvPr/>
          </p:nvCxnSpPr>
          <p:spPr>
            <a:xfrm>
              <a:off x="1481667" y="2420865"/>
              <a:ext cx="0" cy="2853868"/>
            </a:xfrm>
            <a:prstGeom prst="line">
              <a:avLst/>
            </a:prstGeom>
            <a:ln w="76200">
              <a:solidFill>
                <a:srgbClr val="004870"/>
              </a:solidFill>
              <a:headEnd type="arrow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81978B93-4256-4A29-989A-59360A6AF6B2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5239808"/>
              <a:ext cx="2743261" cy="0"/>
            </a:xfrm>
            <a:prstGeom prst="line">
              <a:avLst/>
            </a:prstGeom>
            <a:ln w="76200">
              <a:solidFill>
                <a:srgbClr val="004870"/>
              </a:solidFill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1944B37A-B94C-45F0-8EF2-45C17893DFB5}"/>
              </a:ext>
            </a:extLst>
          </p:cNvPr>
          <p:cNvCxnSpPr>
            <a:cxnSpLocks/>
            <a:endCxn id="69" idx="6"/>
          </p:cNvCxnSpPr>
          <p:nvPr/>
        </p:nvCxnSpPr>
        <p:spPr>
          <a:xfrm flipV="1">
            <a:off x="10289362" y="5406375"/>
            <a:ext cx="1" cy="766198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6519DD9B-655E-4836-B565-748DCAFD2425}"/>
              </a:ext>
            </a:extLst>
          </p:cNvPr>
          <p:cNvCxnSpPr>
            <a:cxnSpLocks/>
            <a:endCxn id="69" idx="6"/>
          </p:cNvCxnSpPr>
          <p:nvPr/>
        </p:nvCxnSpPr>
        <p:spPr>
          <a:xfrm>
            <a:off x="8911124" y="5404540"/>
            <a:ext cx="1378239" cy="1835"/>
          </a:xfrm>
          <a:prstGeom prst="line">
            <a:avLst/>
          </a:prstGeom>
          <a:ln w="28575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D25AC23A-990C-42C5-B214-F3405E0107AB}"/>
              </a:ext>
            </a:extLst>
          </p:cNvPr>
          <p:cNvSpPr/>
          <p:nvPr/>
        </p:nvSpPr>
        <p:spPr>
          <a:xfrm>
            <a:off x="8227069" y="5330611"/>
            <a:ext cx="610427" cy="20305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6V</a:t>
            </a:r>
          </a:p>
        </p:txBody>
      </p:sp>
      <p:sp>
        <p:nvSpPr>
          <p:cNvPr id="77" name="Signe de multiplication 76">
            <a:extLst>
              <a:ext uri="{FF2B5EF4-FFF2-40B4-BE49-F238E27FC236}">
                <a16:creationId xmlns:a16="http://schemas.microsoft.com/office/drawing/2014/main" id="{26368CE6-7BEF-4D5F-8AFD-C609ED751F6C}"/>
              </a:ext>
            </a:extLst>
          </p:cNvPr>
          <p:cNvSpPr/>
          <p:nvPr/>
        </p:nvSpPr>
        <p:spPr>
          <a:xfrm>
            <a:off x="10109362" y="5224540"/>
            <a:ext cx="360000" cy="360000"/>
          </a:xfrm>
          <a:prstGeom prst="mathMultiply">
            <a:avLst>
              <a:gd name="adj1" fmla="val 16207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95D69A73-06A1-4D65-BCD6-E5126B3EBABA}"/>
              </a:ext>
            </a:extLst>
          </p:cNvPr>
          <p:cNvSpPr/>
          <p:nvPr/>
        </p:nvSpPr>
        <p:spPr>
          <a:xfrm>
            <a:off x="9984148" y="6379007"/>
            <a:ext cx="610427" cy="203055"/>
          </a:xfrm>
          <a:prstGeom prst="roundRect">
            <a:avLst/>
          </a:prstGeom>
          <a:solidFill>
            <a:srgbClr val="004870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84B817"/>
                </a:solidFill>
                <a:latin typeface="Century Gothic" panose="020B0502020202020204" pitchFamily="34" charset="0"/>
              </a:rPr>
              <a:t>7,2V</a:t>
            </a:r>
          </a:p>
        </p:txBody>
      </p:sp>
      <p:graphicFrame>
        <p:nvGraphicFramePr>
          <p:cNvPr id="42" name="Tableau 41">
            <a:extLst>
              <a:ext uri="{FF2B5EF4-FFF2-40B4-BE49-F238E27FC236}">
                <a16:creationId xmlns:a16="http://schemas.microsoft.com/office/drawing/2014/main" id="{CA1CE8A4-F684-4C05-8C15-742C725E4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58471"/>
              </p:ext>
            </p:extLst>
          </p:nvPr>
        </p:nvGraphicFramePr>
        <p:xfrm>
          <a:off x="658385" y="2656807"/>
          <a:ext cx="1680035" cy="72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35">
                  <a:extLst>
                    <a:ext uri="{9D8B030D-6E8A-4147-A177-3AD203B41FA5}">
                      <a16:colId xmlns:a16="http://schemas.microsoft.com/office/drawing/2014/main" val="2547740484"/>
                    </a:ext>
                  </a:extLst>
                </a:gridCol>
              </a:tblGrid>
              <a:tr h="724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004870"/>
                          </a:solidFill>
                          <a:latin typeface="Century Gothic" panose="020B0502020202020204" pitchFamily="34" charset="0"/>
                        </a:rPr>
                        <a:t>Avancer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387113"/>
                  </a:ext>
                </a:extLst>
              </a:tr>
            </a:tbl>
          </a:graphicData>
        </a:graphic>
      </p:graphicFrame>
      <p:graphicFrame>
        <p:nvGraphicFramePr>
          <p:cNvPr id="43" name="Tableau 42">
            <a:extLst>
              <a:ext uri="{FF2B5EF4-FFF2-40B4-BE49-F238E27FC236}">
                <a16:creationId xmlns:a16="http://schemas.microsoft.com/office/drawing/2014/main" id="{2C701C93-1861-4796-9D03-17FA800C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5570"/>
              </p:ext>
            </p:extLst>
          </p:nvPr>
        </p:nvGraphicFramePr>
        <p:xfrm>
          <a:off x="658384" y="5020527"/>
          <a:ext cx="1680035" cy="72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35">
                  <a:extLst>
                    <a:ext uri="{9D8B030D-6E8A-4147-A177-3AD203B41FA5}">
                      <a16:colId xmlns:a16="http://schemas.microsoft.com/office/drawing/2014/main" val="2547740484"/>
                    </a:ext>
                  </a:extLst>
                </a:gridCol>
              </a:tblGrid>
              <a:tr h="724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004870"/>
                          </a:solidFill>
                          <a:latin typeface="Century Gothic" panose="020B0502020202020204" pitchFamily="34" charset="0"/>
                        </a:rPr>
                        <a:t>Reculer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387113"/>
                  </a:ext>
                </a:extLst>
              </a:tr>
            </a:tbl>
          </a:graphicData>
        </a:graphic>
      </p:graphicFrame>
      <p:graphicFrame>
        <p:nvGraphicFramePr>
          <p:cNvPr id="44" name="Tableau 43">
            <a:extLst>
              <a:ext uri="{FF2B5EF4-FFF2-40B4-BE49-F238E27FC236}">
                <a16:creationId xmlns:a16="http://schemas.microsoft.com/office/drawing/2014/main" id="{5A189778-F19E-46B2-8925-5C50CF345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133460"/>
              </p:ext>
            </p:extLst>
          </p:nvPr>
        </p:nvGraphicFramePr>
        <p:xfrm>
          <a:off x="5771594" y="2656807"/>
          <a:ext cx="1680035" cy="72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35">
                  <a:extLst>
                    <a:ext uri="{9D8B030D-6E8A-4147-A177-3AD203B41FA5}">
                      <a16:colId xmlns:a16="http://schemas.microsoft.com/office/drawing/2014/main" val="2547740484"/>
                    </a:ext>
                  </a:extLst>
                </a:gridCol>
              </a:tblGrid>
              <a:tr h="724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004870"/>
                          </a:solidFill>
                          <a:latin typeface="Century Gothic" panose="020B0502020202020204" pitchFamily="34" charset="0"/>
                        </a:rPr>
                        <a:t>Gauche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387113"/>
                  </a:ext>
                </a:extLst>
              </a:tr>
            </a:tbl>
          </a:graphicData>
        </a:graphic>
      </p:graphicFrame>
      <p:graphicFrame>
        <p:nvGraphicFramePr>
          <p:cNvPr id="45" name="Tableau 44">
            <a:extLst>
              <a:ext uri="{FF2B5EF4-FFF2-40B4-BE49-F238E27FC236}">
                <a16:creationId xmlns:a16="http://schemas.microsoft.com/office/drawing/2014/main" id="{8BF74EE1-A054-493F-ADEE-0F3E84E9E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23765"/>
              </p:ext>
            </p:extLst>
          </p:nvPr>
        </p:nvGraphicFramePr>
        <p:xfrm>
          <a:off x="5766751" y="5020527"/>
          <a:ext cx="1680035" cy="72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035">
                  <a:extLst>
                    <a:ext uri="{9D8B030D-6E8A-4147-A177-3AD203B41FA5}">
                      <a16:colId xmlns:a16="http://schemas.microsoft.com/office/drawing/2014/main" val="2547740484"/>
                    </a:ext>
                  </a:extLst>
                </a:gridCol>
              </a:tblGrid>
              <a:tr h="724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004870"/>
                          </a:solidFill>
                          <a:latin typeface="Century Gothic" panose="020B0502020202020204" pitchFamily="34" charset="0"/>
                        </a:rPr>
                        <a:t>Droite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387113"/>
                  </a:ext>
                </a:extLst>
              </a:tr>
            </a:tbl>
          </a:graphicData>
        </a:graphic>
      </p:graphicFrame>
      <p:sp>
        <p:nvSpPr>
          <p:cNvPr id="70" name="Espace réservé du numéro de diapositive 21">
            <a:extLst>
              <a:ext uri="{FF2B5EF4-FFF2-40B4-BE49-F238E27FC236}">
                <a16:creationId xmlns:a16="http://schemas.microsoft.com/office/drawing/2014/main" id="{D7523B87-0DFB-4B0D-856A-2B764326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26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3571DD31-A9F5-452D-B87D-B4A5A18002DC}"/>
              </a:ext>
            </a:extLst>
          </p:cNvPr>
          <p:cNvGrpSpPr/>
          <p:nvPr/>
        </p:nvGrpSpPr>
        <p:grpSpPr>
          <a:xfrm>
            <a:off x="445168" y="324853"/>
            <a:ext cx="3046027" cy="1046440"/>
            <a:chOff x="445168" y="324853"/>
            <a:chExt cx="3046027" cy="1046440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99547B6-6968-45B4-8706-AC848373E321}"/>
                </a:ext>
              </a:extLst>
            </p:cNvPr>
            <p:cNvSpPr txBox="1"/>
            <p:nvPr/>
          </p:nvSpPr>
          <p:spPr>
            <a:xfrm>
              <a:off x="445168" y="324853"/>
              <a:ext cx="3046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Technologie USB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4FF660B-72F9-433A-9E34-C83B88C39549}"/>
                </a:ext>
              </a:extLst>
            </p:cNvPr>
            <p:cNvSpPr txBox="1"/>
            <p:nvPr/>
          </p:nvSpPr>
          <p:spPr>
            <a:xfrm>
              <a:off x="445168" y="848073"/>
              <a:ext cx="2781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Algorigramme</a:t>
              </a:r>
            </a:p>
          </p:txBody>
        </p:sp>
      </p:grpSp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7AA8ABD1-B190-43DC-9F8F-E6245958E0DE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5400000">
            <a:off x="6124313" y="4206595"/>
            <a:ext cx="1042317" cy="2455316"/>
          </a:xfrm>
          <a:prstGeom prst="bentConnector2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06C1B78-B021-44FC-913B-69651ADD017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318872" y="2113119"/>
            <a:ext cx="0" cy="605451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510A6BD-8472-48FA-9CE2-CB7701AB8CE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4318872" y="3592302"/>
            <a:ext cx="0" cy="605451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95BBB3E-D82B-4A09-9ACF-C302A56247A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318872" y="5071485"/>
            <a:ext cx="0" cy="605451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CB82CE1-9C57-4627-995F-34A94A09DD5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>
            <a:off x="5417813" y="3155436"/>
            <a:ext cx="2272888" cy="0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F06CBC0-630F-4184-89BE-5EF47ECD98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417813" y="4634619"/>
            <a:ext cx="1356375" cy="0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575E0BDD-9207-444C-899C-9FA0C8A5328C}"/>
              </a:ext>
            </a:extLst>
          </p:cNvPr>
          <p:cNvSpPr txBox="1"/>
          <p:nvPr/>
        </p:nvSpPr>
        <p:spPr>
          <a:xfrm>
            <a:off x="6224621" y="279938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Non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EBA7476-CE64-468F-A58E-A99AFB0A1689}"/>
              </a:ext>
            </a:extLst>
          </p:cNvPr>
          <p:cNvSpPr txBox="1"/>
          <p:nvPr/>
        </p:nvSpPr>
        <p:spPr>
          <a:xfrm>
            <a:off x="5775467" y="426528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Non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3D6B4A-07E5-42C4-9067-83C1579D7B91}"/>
              </a:ext>
            </a:extLst>
          </p:cNvPr>
          <p:cNvSpPr txBox="1"/>
          <p:nvPr/>
        </p:nvSpPr>
        <p:spPr>
          <a:xfrm>
            <a:off x="3601164" y="364080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Oui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399407D-9355-4973-9BDA-0787D814A2BB}"/>
              </a:ext>
            </a:extLst>
          </p:cNvPr>
          <p:cNvSpPr txBox="1"/>
          <p:nvPr/>
        </p:nvSpPr>
        <p:spPr>
          <a:xfrm>
            <a:off x="3638771" y="518954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Oui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C7F7E-6DE1-4FC2-8CE6-A66C60FDB5CD}"/>
              </a:ext>
            </a:extLst>
          </p:cNvPr>
          <p:cNvSpPr/>
          <p:nvPr/>
        </p:nvSpPr>
        <p:spPr>
          <a:xfrm>
            <a:off x="3219931" y="1556167"/>
            <a:ext cx="2197882" cy="556952"/>
          </a:xfrm>
          <a:prstGeom prst="rect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entury Gothic" panose="020B0502020202020204" pitchFamily="34" charset="0"/>
              </a:rPr>
              <a:t>On récupère tous les objets connectés par USB</a:t>
            </a:r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06116B3C-5F4A-479B-9EAB-8EA77CB7FDAF}"/>
              </a:ext>
            </a:extLst>
          </p:cNvPr>
          <p:cNvSpPr/>
          <p:nvPr/>
        </p:nvSpPr>
        <p:spPr>
          <a:xfrm>
            <a:off x="3219931" y="2718570"/>
            <a:ext cx="2197882" cy="873732"/>
          </a:xfrm>
          <a:prstGeom prst="diamond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entury Gothic" panose="020B0502020202020204" pitchFamily="34" charset="0"/>
              </a:rPr>
              <a:t>Un des objets connectés = fauteuil ?</a:t>
            </a:r>
          </a:p>
        </p:txBody>
      </p:sp>
      <p:sp>
        <p:nvSpPr>
          <p:cNvPr id="9" name="Losange 8">
            <a:extLst>
              <a:ext uri="{FF2B5EF4-FFF2-40B4-BE49-F238E27FC236}">
                <a16:creationId xmlns:a16="http://schemas.microsoft.com/office/drawing/2014/main" id="{E1997C4C-8004-402F-BAD1-B8894000FC90}"/>
              </a:ext>
            </a:extLst>
          </p:cNvPr>
          <p:cNvSpPr/>
          <p:nvPr/>
        </p:nvSpPr>
        <p:spPr>
          <a:xfrm>
            <a:off x="3219931" y="4197753"/>
            <a:ext cx="2197882" cy="873732"/>
          </a:xfrm>
          <a:prstGeom prst="diamond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entury Gothic" panose="020B0502020202020204" pitchFamily="34" charset="0"/>
              </a:rPr>
              <a:t>Permissions d’échanger avec le fauteuil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A41F6-4EFE-49A3-B763-0CFB9900E7C7}"/>
              </a:ext>
            </a:extLst>
          </p:cNvPr>
          <p:cNvSpPr/>
          <p:nvPr/>
        </p:nvSpPr>
        <p:spPr>
          <a:xfrm>
            <a:off x="6774188" y="4356143"/>
            <a:ext cx="2197882" cy="556952"/>
          </a:xfrm>
          <a:prstGeom prst="rect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entury Gothic" panose="020B0502020202020204" pitchFamily="34" charset="0"/>
              </a:rPr>
              <a:t>Demander les permissions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48C55-3CD5-40DD-8B1E-CC7899BE2273}"/>
              </a:ext>
            </a:extLst>
          </p:cNvPr>
          <p:cNvSpPr/>
          <p:nvPr/>
        </p:nvSpPr>
        <p:spPr>
          <a:xfrm>
            <a:off x="3219931" y="5676936"/>
            <a:ext cx="2197882" cy="556952"/>
          </a:xfrm>
          <a:prstGeom prst="rect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entury Gothic" panose="020B0502020202020204" pitchFamily="34" charset="0"/>
              </a:rPr>
              <a:t>Démarre un thread pour échanger les données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80EF9BF-5B7E-4DDD-8172-7D64A5BC051E}"/>
              </a:ext>
            </a:extLst>
          </p:cNvPr>
          <p:cNvSpPr/>
          <p:nvPr/>
        </p:nvSpPr>
        <p:spPr>
          <a:xfrm>
            <a:off x="7690701" y="2975436"/>
            <a:ext cx="360000" cy="360000"/>
          </a:xfrm>
          <a:prstGeom prst="ellipse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26C88A47-9DCC-41B8-A4CB-C2F61EC030D6}"/>
              </a:ext>
            </a:extLst>
          </p:cNvPr>
          <p:cNvGrpSpPr/>
          <p:nvPr/>
        </p:nvGrpSpPr>
        <p:grpSpPr>
          <a:xfrm>
            <a:off x="0" y="1071148"/>
            <a:ext cx="12192000" cy="4059366"/>
            <a:chOff x="0" y="1071148"/>
            <a:chExt cx="12192000" cy="4059366"/>
          </a:xfrm>
        </p:grpSpPr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FEFD3BEA-B4CA-4CB2-93B4-7DE1AF22A45A}"/>
                </a:ext>
              </a:extLst>
            </p:cNvPr>
            <p:cNvSpPr/>
            <p:nvPr/>
          </p:nvSpPr>
          <p:spPr>
            <a:xfrm flipV="1">
              <a:off x="0" y="1350478"/>
              <a:ext cx="12192000" cy="3780036"/>
            </a:xfrm>
            <a:prstGeom prst="roundRect">
              <a:avLst>
                <a:gd name="adj" fmla="val 0"/>
              </a:avLst>
            </a:prstGeom>
            <a:solidFill>
              <a:srgbClr val="F7F7F9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9AD8A8B7-2AAE-407D-976F-E8BD019E0A2A}"/>
                </a:ext>
              </a:extLst>
            </p:cNvPr>
            <p:cNvGrpSpPr/>
            <p:nvPr/>
          </p:nvGrpSpPr>
          <p:grpSpPr>
            <a:xfrm>
              <a:off x="4369517" y="1071148"/>
              <a:ext cx="7481606" cy="4059366"/>
              <a:chOff x="3491195" y="2455134"/>
              <a:chExt cx="7481606" cy="4059366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B93CB171-B054-4DD9-909E-641324F377B2}"/>
                  </a:ext>
                </a:extLst>
              </p:cNvPr>
              <p:cNvSpPr/>
              <p:nvPr/>
            </p:nvSpPr>
            <p:spPr>
              <a:xfrm>
                <a:off x="3491195" y="2455134"/>
                <a:ext cx="7481606" cy="4059366"/>
              </a:xfrm>
              <a:prstGeom prst="roundRect">
                <a:avLst>
                  <a:gd name="adj" fmla="val 11589"/>
                </a:avLst>
              </a:prstGeom>
              <a:solidFill>
                <a:srgbClr val="2C3037"/>
              </a:solidFill>
              <a:ln>
                <a:solidFill>
                  <a:srgbClr val="2C30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60" name="Picture 8" descr="https://media.discordapp.net/attachments/421321135473557507/458332964644847618/unknown.png">
                <a:extLst>
                  <a:ext uri="{FF2B5EF4-FFF2-40B4-BE49-F238E27FC236}">
                    <a16:creationId xmlns:a16="http://schemas.microsoft.com/office/drawing/2014/main" id="{84C7E93B-EBA6-4264-BE51-D79D53A025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5400" y="2761860"/>
                <a:ext cx="6913562" cy="3538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253889A6-9923-4894-80C2-F122EF542E3A}"/>
              </a:ext>
            </a:extLst>
          </p:cNvPr>
          <p:cNvGrpSpPr/>
          <p:nvPr/>
        </p:nvGrpSpPr>
        <p:grpSpPr>
          <a:xfrm>
            <a:off x="0" y="1371293"/>
            <a:ext cx="12192000" cy="5342972"/>
            <a:chOff x="0" y="1299124"/>
            <a:chExt cx="12192000" cy="5342972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0D84EED7-AC33-4DF0-8020-ED878B429779}"/>
                </a:ext>
              </a:extLst>
            </p:cNvPr>
            <p:cNvSpPr/>
            <p:nvPr/>
          </p:nvSpPr>
          <p:spPr>
            <a:xfrm flipV="1">
              <a:off x="0" y="1299124"/>
              <a:ext cx="12192000" cy="1102488"/>
            </a:xfrm>
            <a:prstGeom prst="roundRect">
              <a:avLst>
                <a:gd name="adj" fmla="val 0"/>
              </a:avLst>
            </a:prstGeom>
            <a:solidFill>
              <a:srgbClr val="F7F7F9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BDF95DAE-AC40-47FF-857A-199388FE41A1}"/>
                </a:ext>
              </a:extLst>
            </p:cNvPr>
            <p:cNvSpPr/>
            <p:nvPr/>
          </p:nvSpPr>
          <p:spPr>
            <a:xfrm>
              <a:off x="241300" y="3640801"/>
              <a:ext cx="11709400" cy="3001295"/>
            </a:xfrm>
            <a:prstGeom prst="roundRect">
              <a:avLst>
                <a:gd name="adj" fmla="val 11589"/>
              </a:avLst>
            </a:prstGeom>
            <a:solidFill>
              <a:srgbClr val="2C3037"/>
            </a:solidFill>
            <a:ln>
              <a:solidFill>
                <a:srgbClr val="2C3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Picture 6" descr="https://media.discordapp.net/attachments/421321135473557507/458331363951509524/unknown.png">
              <a:extLst>
                <a:ext uri="{FF2B5EF4-FFF2-40B4-BE49-F238E27FC236}">
                  <a16:creationId xmlns:a16="http://schemas.microsoft.com/office/drawing/2014/main" id="{64B7522D-CCAA-45D4-AD17-D61D62D96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895734"/>
              <a:ext cx="11277600" cy="245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B4A5AC97-B478-45A7-A233-F8D13D9E5EB9}"/>
              </a:ext>
            </a:extLst>
          </p:cNvPr>
          <p:cNvGrpSpPr/>
          <p:nvPr/>
        </p:nvGrpSpPr>
        <p:grpSpPr>
          <a:xfrm>
            <a:off x="0" y="2501900"/>
            <a:ext cx="12192000" cy="4356100"/>
            <a:chOff x="0" y="2501900"/>
            <a:chExt cx="12192000" cy="4356100"/>
          </a:xfrm>
        </p:grpSpPr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21170458-EC66-4F99-A35A-090CF3A9CBEC}"/>
                </a:ext>
              </a:extLst>
            </p:cNvPr>
            <p:cNvSpPr/>
            <p:nvPr/>
          </p:nvSpPr>
          <p:spPr>
            <a:xfrm>
              <a:off x="0" y="2501900"/>
              <a:ext cx="12192000" cy="4356100"/>
            </a:xfrm>
            <a:prstGeom prst="roundRect">
              <a:avLst>
                <a:gd name="adj" fmla="val 0"/>
              </a:avLst>
            </a:prstGeom>
            <a:solidFill>
              <a:srgbClr val="F7F7F9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5B68F1F9-DC08-4999-9740-762DDA88B518}"/>
                </a:ext>
              </a:extLst>
            </p:cNvPr>
            <p:cNvGrpSpPr/>
            <p:nvPr/>
          </p:nvGrpSpPr>
          <p:grpSpPr>
            <a:xfrm>
              <a:off x="2187456" y="3613910"/>
              <a:ext cx="7817087" cy="1813281"/>
              <a:chOff x="414178" y="2003734"/>
              <a:chExt cx="7817087" cy="1813281"/>
            </a:xfrm>
          </p:grpSpPr>
          <p:sp>
            <p:nvSpPr>
              <p:cNvPr id="82" name="Rectangle : coins arrondis 81">
                <a:extLst>
                  <a:ext uri="{FF2B5EF4-FFF2-40B4-BE49-F238E27FC236}">
                    <a16:creationId xmlns:a16="http://schemas.microsoft.com/office/drawing/2014/main" id="{72F5916A-FC2C-4040-9BC0-81D258773E92}"/>
                  </a:ext>
                </a:extLst>
              </p:cNvPr>
              <p:cNvSpPr/>
              <p:nvPr/>
            </p:nvSpPr>
            <p:spPr>
              <a:xfrm>
                <a:off x="414178" y="2003734"/>
                <a:ext cx="7817087" cy="1813281"/>
              </a:xfrm>
              <a:prstGeom prst="roundRect">
                <a:avLst/>
              </a:prstGeom>
              <a:solidFill>
                <a:srgbClr val="2C3037"/>
              </a:solidFill>
              <a:ln>
                <a:solidFill>
                  <a:srgbClr val="2C30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3" name="Picture 2" descr="https://media.discordapp.net/attachments/421321135473557507/458331075068952580/unknown.png">
                <a:extLst>
                  <a:ext uri="{FF2B5EF4-FFF2-40B4-BE49-F238E27FC236}">
                    <a16:creationId xmlns:a16="http://schemas.microsoft.com/office/drawing/2014/main" id="{FF744BAA-DF94-4AE2-8403-B96EC2AD59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736" b="-1"/>
              <a:stretch/>
            </p:blipFill>
            <p:spPr bwMode="auto">
              <a:xfrm>
                <a:off x="706926" y="2657711"/>
                <a:ext cx="7343775" cy="529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DD0C409D-C251-46A4-ADD4-B4890D337FD1}"/>
              </a:ext>
            </a:extLst>
          </p:cNvPr>
          <p:cNvGrpSpPr/>
          <p:nvPr/>
        </p:nvGrpSpPr>
        <p:grpSpPr>
          <a:xfrm>
            <a:off x="0" y="1371293"/>
            <a:ext cx="12192000" cy="4906391"/>
            <a:chOff x="0" y="1371293"/>
            <a:chExt cx="12192000" cy="4906391"/>
          </a:xfrm>
        </p:grpSpPr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C3E85816-21DB-4B8A-AA13-E628A128D29C}"/>
                </a:ext>
              </a:extLst>
            </p:cNvPr>
            <p:cNvSpPr/>
            <p:nvPr/>
          </p:nvSpPr>
          <p:spPr>
            <a:xfrm flipV="1">
              <a:off x="0" y="1371293"/>
              <a:ext cx="12192000" cy="2651210"/>
            </a:xfrm>
            <a:prstGeom prst="roundRect">
              <a:avLst>
                <a:gd name="adj" fmla="val 0"/>
              </a:avLst>
            </a:prstGeom>
            <a:solidFill>
              <a:srgbClr val="F7F7F9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622E52B8-857A-47EE-8937-8DB4E7E36FF2}"/>
                </a:ext>
              </a:extLst>
            </p:cNvPr>
            <p:cNvSpPr/>
            <p:nvPr/>
          </p:nvSpPr>
          <p:spPr>
            <a:xfrm>
              <a:off x="1958007" y="5543655"/>
              <a:ext cx="8026400" cy="734029"/>
            </a:xfrm>
            <a:prstGeom prst="roundRect">
              <a:avLst>
                <a:gd name="adj" fmla="val 11589"/>
              </a:avLst>
            </a:prstGeom>
            <a:solidFill>
              <a:srgbClr val="2C3037"/>
            </a:solidFill>
            <a:ln>
              <a:solidFill>
                <a:srgbClr val="2C3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7" name="Picture 10" descr="https://media.discordapp.net/attachments/421321135473557507/458332579310075935/unknown.png">
              <a:extLst>
                <a:ext uri="{FF2B5EF4-FFF2-40B4-BE49-F238E27FC236}">
                  <a16:creationId xmlns:a16="http://schemas.microsoft.com/office/drawing/2014/main" id="{E2FA860F-5CB2-4966-B2BE-1337CDF497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78" b="12345"/>
            <a:stretch/>
          </p:blipFill>
          <p:spPr bwMode="auto">
            <a:xfrm>
              <a:off x="2207593" y="5858613"/>
              <a:ext cx="7620000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Espace réservé du numéro de diapositive 21">
            <a:extLst>
              <a:ext uri="{FF2B5EF4-FFF2-40B4-BE49-F238E27FC236}">
                <a16:creationId xmlns:a16="http://schemas.microsoft.com/office/drawing/2014/main" id="{278FE39A-5325-4DAE-B89C-C67A159F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38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3571DD31-A9F5-452D-B87D-B4A5A18002DC}"/>
              </a:ext>
            </a:extLst>
          </p:cNvPr>
          <p:cNvGrpSpPr/>
          <p:nvPr/>
        </p:nvGrpSpPr>
        <p:grpSpPr>
          <a:xfrm>
            <a:off x="445168" y="324853"/>
            <a:ext cx="3046027" cy="1046440"/>
            <a:chOff x="445168" y="324853"/>
            <a:chExt cx="3046027" cy="1046440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99547B6-6968-45B4-8706-AC848373E321}"/>
                </a:ext>
              </a:extLst>
            </p:cNvPr>
            <p:cNvSpPr txBox="1"/>
            <p:nvPr/>
          </p:nvSpPr>
          <p:spPr>
            <a:xfrm>
              <a:off x="445168" y="324853"/>
              <a:ext cx="3046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Technologie USB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4FF660B-72F9-433A-9E34-C83B88C39549}"/>
                </a:ext>
              </a:extLst>
            </p:cNvPr>
            <p:cNvSpPr txBox="1"/>
            <p:nvPr/>
          </p:nvSpPr>
          <p:spPr>
            <a:xfrm>
              <a:off x="445168" y="848073"/>
              <a:ext cx="2781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Algorigramme</a:t>
              </a:r>
            </a:p>
          </p:txBody>
        </p:sp>
      </p:grpSp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7AA8ABD1-B190-43DC-9F8F-E6245958E0DE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5400000">
            <a:off x="6124313" y="4206595"/>
            <a:ext cx="1042317" cy="2455316"/>
          </a:xfrm>
          <a:prstGeom prst="bentConnector2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06C1B78-B021-44FC-913B-69651ADD017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318872" y="2113119"/>
            <a:ext cx="0" cy="605451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510A6BD-8472-48FA-9CE2-CB7701AB8CE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4318872" y="3592302"/>
            <a:ext cx="0" cy="605451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95BBB3E-D82B-4A09-9ACF-C302A56247A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318872" y="5071485"/>
            <a:ext cx="0" cy="605451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CB82CE1-9C57-4627-995F-34A94A09DD5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>
            <a:off x="5417813" y="3155436"/>
            <a:ext cx="2272888" cy="0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F06CBC0-630F-4184-89BE-5EF47ECD98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417813" y="4634619"/>
            <a:ext cx="1356375" cy="0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575E0BDD-9207-444C-899C-9FA0C8A5328C}"/>
              </a:ext>
            </a:extLst>
          </p:cNvPr>
          <p:cNvSpPr txBox="1"/>
          <p:nvPr/>
        </p:nvSpPr>
        <p:spPr>
          <a:xfrm>
            <a:off x="6224621" y="279938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Non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EBA7476-CE64-468F-A58E-A99AFB0A1689}"/>
              </a:ext>
            </a:extLst>
          </p:cNvPr>
          <p:cNvSpPr txBox="1"/>
          <p:nvPr/>
        </p:nvSpPr>
        <p:spPr>
          <a:xfrm>
            <a:off x="5775467" y="426528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Non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3D6B4A-07E5-42C4-9067-83C1579D7B91}"/>
              </a:ext>
            </a:extLst>
          </p:cNvPr>
          <p:cNvSpPr txBox="1"/>
          <p:nvPr/>
        </p:nvSpPr>
        <p:spPr>
          <a:xfrm>
            <a:off x="3601164" y="364080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Oui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399407D-9355-4973-9BDA-0787D814A2BB}"/>
              </a:ext>
            </a:extLst>
          </p:cNvPr>
          <p:cNvSpPr txBox="1"/>
          <p:nvPr/>
        </p:nvSpPr>
        <p:spPr>
          <a:xfrm>
            <a:off x="3638771" y="518954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Oui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C7F7E-6DE1-4FC2-8CE6-A66C60FDB5CD}"/>
              </a:ext>
            </a:extLst>
          </p:cNvPr>
          <p:cNvSpPr/>
          <p:nvPr/>
        </p:nvSpPr>
        <p:spPr>
          <a:xfrm>
            <a:off x="3219931" y="1556167"/>
            <a:ext cx="2197882" cy="556952"/>
          </a:xfrm>
          <a:prstGeom prst="rect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entury Gothic" panose="020B0502020202020204" pitchFamily="34" charset="0"/>
              </a:rPr>
              <a:t>On récupère tous les objets connectés par USB</a:t>
            </a:r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06116B3C-5F4A-479B-9EAB-8EA77CB7FDAF}"/>
              </a:ext>
            </a:extLst>
          </p:cNvPr>
          <p:cNvSpPr/>
          <p:nvPr/>
        </p:nvSpPr>
        <p:spPr>
          <a:xfrm>
            <a:off x="3219931" y="2718570"/>
            <a:ext cx="2197882" cy="873732"/>
          </a:xfrm>
          <a:prstGeom prst="diamond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entury Gothic" panose="020B0502020202020204" pitchFamily="34" charset="0"/>
              </a:rPr>
              <a:t>Un des objets connectés = fauteuil ?</a:t>
            </a:r>
          </a:p>
        </p:txBody>
      </p:sp>
      <p:sp>
        <p:nvSpPr>
          <p:cNvPr id="9" name="Losange 8">
            <a:extLst>
              <a:ext uri="{FF2B5EF4-FFF2-40B4-BE49-F238E27FC236}">
                <a16:creationId xmlns:a16="http://schemas.microsoft.com/office/drawing/2014/main" id="{E1997C4C-8004-402F-BAD1-B8894000FC90}"/>
              </a:ext>
            </a:extLst>
          </p:cNvPr>
          <p:cNvSpPr/>
          <p:nvPr/>
        </p:nvSpPr>
        <p:spPr>
          <a:xfrm>
            <a:off x="3219931" y="4197753"/>
            <a:ext cx="2197882" cy="873732"/>
          </a:xfrm>
          <a:prstGeom prst="diamond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entury Gothic" panose="020B0502020202020204" pitchFamily="34" charset="0"/>
              </a:rPr>
              <a:t>Permissions d’échanger avec le fauteuil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A41F6-4EFE-49A3-B763-0CFB9900E7C7}"/>
              </a:ext>
            </a:extLst>
          </p:cNvPr>
          <p:cNvSpPr/>
          <p:nvPr/>
        </p:nvSpPr>
        <p:spPr>
          <a:xfrm>
            <a:off x="6774188" y="4356143"/>
            <a:ext cx="2197882" cy="556952"/>
          </a:xfrm>
          <a:prstGeom prst="rect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entury Gothic" panose="020B0502020202020204" pitchFamily="34" charset="0"/>
              </a:rPr>
              <a:t>Demander les permissions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48C55-3CD5-40DD-8B1E-CC7899BE2273}"/>
              </a:ext>
            </a:extLst>
          </p:cNvPr>
          <p:cNvSpPr/>
          <p:nvPr/>
        </p:nvSpPr>
        <p:spPr>
          <a:xfrm>
            <a:off x="3219931" y="5676936"/>
            <a:ext cx="2197882" cy="556952"/>
          </a:xfrm>
          <a:prstGeom prst="rect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entury Gothic" panose="020B0502020202020204" pitchFamily="34" charset="0"/>
              </a:rPr>
              <a:t>Démarre un thread pour échanger les données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80EF9BF-5B7E-4DDD-8172-7D64A5BC051E}"/>
              </a:ext>
            </a:extLst>
          </p:cNvPr>
          <p:cNvSpPr/>
          <p:nvPr/>
        </p:nvSpPr>
        <p:spPr>
          <a:xfrm>
            <a:off x="7690701" y="2975436"/>
            <a:ext cx="360000" cy="360000"/>
          </a:xfrm>
          <a:prstGeom prst="ellipse">
            <a:avLst/>
          </a:prstGeom>
          <a:solidFill>
            <a:srgbClr val="004870"/>
          </a:solidFill>
          <a:ln w="57150"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79AF8F8B-D485-4B1D-A1E0-7F776AD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25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4B817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487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avec coins rognés en diagonale 14">
            <a:extLst>
              <a:ext uri="{FF2B5EF4-FFF2-40B4-BE49-F238E27FC236}">
                <a16:creationId xmlns:a16="http://schemas.microsoft.com/office/drawing/2014/main" id="{4F00A852-AA9C-4C31-A509-F3283FEB1027}"/>
              </a:ext>
            </a:extLst>
          </p:cNvPr>
          <p:cNvSpPr/>
          <p:nvPr/>
        </p:nvSpPr>
        <p:spPr>
          <a:xfrm>
            <a:off x="7455620" y="0"/>
            <a:ext cx="4736380" cy="68580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ande diagonale 13">
            <a:extLst>
              <a:ext uri="{FF2B5EF4-FFF2-40B4-BE49-F238E27FC236}">
                <a16:creationId xmlns:a16="http://schemas.microsoft.com/office/drawing/2014/main" id="{9D5FE349-74E6-43D7-9647-81858014E59F}"/>
              </a:ext>
            </a:extLst>
          </p:cNvPr>
          <p:cNvSpPr/>
          <p:nvPr/>
        </p:nvSpPr>
        <p:spPr>
          <a:xfrm rot="10800000" flipV="1">
            <a:off x="3663436" y="0"/>
            <a:ext cx="3792184" cy="7098632"/>
          </a:xfrm>
          <a:prstGeom prst="diagStripe">
            <a:avLst>
              <a:gd name="adj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01C958-E13E-48A0-9B76-975FDB1822AE}"/>
              </a:ext>
            </a:extLst>
          </p:cNvPr>
          <p:cNvSpPr txBox="1"/>
          <p:nvPr/>
        </p:nvSpPr>
        <p:spPr>
          <a:xfrm>
            <a:off x="7624151" y="4755193"/>
            <a:ext cx="26597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 : </a:t>
            </a:r>
            <a:endParaRPr lang="fr-F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fr-FR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Touch</a:t>
            </a:r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Pad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2EC5D37-B3EC-4613-B0FA-BBAA65572F04}"/>
              </a:ext>
            </a:extLst>
          </p:cNvPr>
          <p:cNvGrpSpPr/>
          <p:nvPr/>
        </p:nvGrpSpPr>
        <p:grpSpPr>
          <a:xfrm>
            <a:off x="6500552" y="287870"/>
            <a:ext cx="5638355" cy="3926653"/>
            <a:chOff x="6553646" y="348916"/>
            <a:chExt cx="5638355" cy="3926653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C7806F4-7C92-4161-B6F9-A52E51181783}"/>
                </a:ext>
              </a:extLst>
            </p:cNvPr>
            <p:cNvSpPr txBox="1"/>
            <p:nvPr/>
          </p:nvSpPr>
          <p:spPr>
            <a:xfrm>
              <a:off x="6553646" y="3013685"/>
              <a:ext cx="563835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2000" dirty="0">
                  <a:latin typeface="Century Gothic" panose="020B0502020202020204" pitchFamily="34" charset="0"/>
                </a:rPr>
                <a:t>Youssef </a:t>
              </a:r>
              <a:r>
                <a:rPr lang="fr-FR" sz="2000" b="1" dirty="0">
                  <a:latin typeface="Century Gothic" panose="020B0502020202020204" pitchFamily="34" charset="0"/>
                </a:rPr>
                <a:t>BETTAYEB</a:t>
              </a:r>
              <a:r>
                <a:rPr lang="fr-FR" sz="2000" dirty="0">
                  <a:latin typeface="Century Gothic" panose="020B0502020202020204" pitchFamily="34" charset="0"/>
                </a:rPr>
                <a:t>, Corentin </a:t>
              </a:r>
              <a:r>
                <a:rPr lang="fr-FR" sz="2000" b="1" dirty="0">
                  <a:latin typeface="Century Gothic" panose="020B0502020202020204" pitchFamily="34" charset="0"/>
                </a:rPr>
                <a:t>SIMON</a:t>
              </a:r>
              <a:r>
                <a:rPr lang="fr-FR" sz="2000" dirty="0">
                  <a:latin typeface="Century Gothic" panose="020B0502020202020204" pitchFamily="34" charset="0"/>
                </a:rPr>
                <a:t> &amp; Benjamin </a:t>
              </a:r>
              <a:r>
                <a:rPr lang="fr-FR" sz="2000" b="1" dirty="0">
                  <a:latin typeface="Century Gothic" panose="020B0502020202020204" pitchFamily="34" charset="0"/>
                </a:rPr>
                <a:t>ROBSON</a:t>
              </a:r>
            </a:p>
            <a:p>
              <a:pPr algn="r"/>
              <a:r>
                <a: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Encadré par :</a:t>
              </a:r>
            </a:p>
            <a:p>
              <a:pPr algn="r"/>
              <a:r>
                <a:rPr lang="fr-F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Youssef </a:t>
              </a:r>
              <a:r>
                <a:rPr lang="fr-F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GUEDIRA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8C8DEE-A8B7-4760-9919-9E89A36F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889" y="348916"/>
              <a:ext cx="2438400" cy="2438400"/>
            </a:xfrm>
            <a:prstGeom prst="round2DiagRect">
              <a:avLst>
                <a:gd name="adj1" fmla="val 29003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2ED0A1A8-03F9-4A8D-8B14-F6B71B4A5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6" y="2112105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9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63BA8F7-157D-0F42-AED7-CF78F8383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72" y="1963249"/>
            <a:ext cx="3600000" cy="360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6682EF0-78D3-BB46-8A7C-70BFD5E5113F}"/>
              </a:ext>
            </a:extLst>
          </p:cNvPr>
          <p:cNvSpPr txBox="1"/>
          <p:nvPr/>
        </p:nvSpPr>
        <p:spPr>
          <a:xfrm>
            <a:off x="3823964" y="321657"/>
            <a:ext cx="4042011" cy="6567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sz="2800" dirty="0">
                <a:latin typeface="Century Gothic" panose="020B0502020202020204" pitchFamily="34" charset="0"/>
              </a:rPr>
              <a:t>Groupe </a:t>
            </a:r>
            <a:r>
              <a:rPr lang="fr-FR" sz="2800" dirty="0" err="1">
                <a:latin typeface="Century Gothic" panose="020B0502020202020204" pitchFamily="34" charset="0"/>
              </a:rPr>
              <a:t>TouchPad</a:t>
            </a:r>
            <a:endParaRPr lang="fr-FR" sz="2800" dirty="0">
              <a:latin typeface="Century Gothic" panose="020B0502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9A1E4F7-26CA-C647-AC37-C143F54AB9A2}"/>
              </a:ext>
            </a:extLst>
          </p:cNvPr>
          <p:cNvSpPr txBox="1"/>
          <p:nvPr/>
        </p:nvSpPr>
        <p:spPr>
          <a:xfrm>
            <a:off x="2479908" y="1028985"/>
            <a:ext cx="6730122" cy="4551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Corentin Simon / Youssef </a:t>
            </a:r>
            <a:r>
              <a:rPr lang="fr-FR" dirty="0" err="1">
                <a:latin typeface="Century Gothic" panose="020B0502020202020204" pitchFamily="34" charset="0"/>
              </a:rPr>
              <a:t>Bettayeb</a:t>
            </a:r>
            <a:r>
              <a:rPr lang="fr-FR" dirty="0">
                <a:latin typeface="Century Gothic" panose="020B0502020202020204" pitchFamily="34" charset="0"/>
              </a:rPr>
              <a:t> / Benjamin </a:t>
            </a:r>
            <a:r>
              <a:rPr lang="fr-FR" dirty="0" err="1">
                <a:latin typeface="Century Gothic" panose="020B0502020202020204" pitchFamily="34" charset="0"/>
              </a:rPr>
              <a:t>Robson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0CE54A-CB0C-1343-977D-C3ADE5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0FC2-B67C-B045-8F52-6D2C077B0E6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44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285083E-0F6B-084E-9F13-EAEDA8B36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000" y="386977"/>
            <a:ext cx="2160000" cy="2160000"/>
          </a:xfrm>
          <a:prstGeom prst="rect">
            <a:avLst/>
          </a:prstGeom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38877D94-EE58-8B4E-9A5C-C86AC8D3310F}"/>
              </a:ext>
            </a:extLst>
          </p:cNvPr>
          <p:cNvGrpSpPr/>
          <p:nvPr/>
        </p:nvGrpSpPr>
        <p:grpSpPr>
          <a:xfrm>
            <a:off x="1776000" y="2139204"/>
            <a:ext cx="2160000" cy="2160000"/>
            <a:chOff x="1792620" y="1752227"/>
            <a:chExt cx="2160000" cy="216000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08AB6E8-5FCF-CF43-A091-8CB379013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620" y="1752227"/>
              <a:ext cx="2160000" cy="216000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22A57CD-46C2-4847-8829-54271232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7801" y="2002946"/>
              <a:ext cx="1712854" cy="1712854"/>
            </a:xfrm>
            <a:prstGeom prst="rect">
              <a:avLst/>
            </a:prstGeom>
          </p:spPr>
        </p:pic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C7CF50D0-ABB6-7D43-B667-2EF761DBE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664" y="6858000"/>
            <a:ext cx="2160000" cy="2160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F5DBE5A-46A0-4C41-9A1C-49DBB405B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848" y="2166350"/>
            <a:ext cx="2160000" cy="216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F99B45F-EC08-8542-9BC3-E7F007EEE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000" y="2139204"/>
            <a:ext cx="2160000" cy="2160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78C7C21-A1DA-6F4D-8848-348849D41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4924" y="2139204"/>
            <a:ext cx="2160000" cy="216000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2579A182-D062-CE41-8D39-52DD4F3AE0A0}"/>
              </a:ext>
            </a:extLst>
          </p:cNvPr>
          <p:cNvGrpSpPr/>
          <p:nvPr/>
        </p:nvGrpSpPr>
        <p:grpSpPr>
          <a:xfrm>
            <a:off x="794951" y="4343413"/>
            <a:ext cx="7334645" cy="870688"/>
            <a:chOff x="794951" y="4343413"/>
            <a:chExt cx="7334645" cy="870688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C837545-1169-7743-B068-E2392B3FC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951" y="4418757"/>
              <a:ext cx="720000" cy="720000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C0FF662-25B6-444E-A477-593B6FFD1905}"/>
                </a:ext>
              </a:extLst>
            </p:cNvPr>
            <p:cNvSpPr txBox="1"/>
            <p:nvPr/>
          </p:nvSpPr>
          <p:spPr>
            <a:xfrm>
              <a:off x="1154951" y="4343413"/>
              <a:ext cx="6974645" cy="87068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lvl="1">
                <a:lnSpc>
                  <a:spcPct val="150000"/>
                </a:lnSpc>
                <a:buClr>
                  <a:srgbClr val="84B817"/>
                </a:buClr>
              </a:pPr>
              <a:r>
                <a:rPr lang="fr-FR" dirty="0">
                  <a:latin typeface="Century Gothic" panose="020B0502020202020204" pitchFamily="34" charset="0"/>
                </a:rPr>
                <a:t>Impossible à utiliser pour certaines personnes</a:t>
              </a:r>
            </a:p>
            <a:p>
              <a:pPr lvl="1">
                <a:lnSpc>
                  <a:spcPct val="150000"/>
                </a:lnSpc>
                <a:buClr>
                  <a:srgbClr val="84B817"/>
                </a:buClr>
              </a:pPr>
              <a:r>
                <a:rPr lang="fr-FR" dirty="0">
                  <a:latin typeface="Century Gothic" panose="020B0502020202020204" pitchFamily="34" charset="0"/>
                </a:rPr>
                <a:t>Trop compliqué à comprendre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ED0D049-C3E1-C74A-BA6B-A48789C476E8}"/>
              </a:ext>
            </a:extLst>
          </p:cNvPr>
          <p:cNvGrpSpPr/>
          <p:nvPr/>
        </p:nvGrpSpPr>
        <p:grpSpPr>
          <a:xfrm>
            <a:off x="794951" y="5423413"/>
            <a:ext cx="7334645" cy="870688"/>
            <a:chOff x="794951" y="5423413"/>
            <a:chExt cx="7334645" cy="870688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0C7778E5-3638-2C4F-836D-D9D4EE255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4951" y="5498757"/>
              <a:ext cx="720000" cy="720000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E40763F-D56C-5341-8BFC-A7262BFFCA99}"/>
                </a:ext>
              </a:extLst>
            </p:cNvPr>
            <p:cNvSpPr txBox="1"/>
            <p:nvPr/>
          </p:nvSpPr>
          <p:spPr>
            <a:xfrm>
              <a:off x="1154951" y="5423413"/>
              <a:ext cx="6974645" cy="87068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lvl="1">
                <a:lnSpc>
                  <a:spcPct val="150000"/>
                </a:lnSpc>
                <a:buClr>
                  <a:srgbClr val="84B817"/>
                </a:buClr>
              </a:pPr>
              <a:r>
                <a:rPr lang="fr-FR" dirty="0">
                  <a:latin typeface="Century Gothic" panose="020B0502020202020204" pitchFamily="34" charset="0"/>
                </a:rPr>
                <a:t>Possibilité de le placer près de l’utilisateur</a:t>
              </a:r>
            </a:p>
            <a:p>
              <a:pPr lvl="1">
                <a:lnSpc>
                  <a:spcPct val="150000"/>
                </a:lnSpc>
                <a:buClr>
                  <a:srgbClr val="84B817"/>
                </a:buClr>
              </a:pPr>
              <a:r>
                <a:rPr lang="fr-FR" dirty="0">
                  <a:latin typeface="Century Gothic" panose="020B0502020202020204" pitchFamily="34" charset="0"/>
                </a:rPr>
                <a:t>Utilisation simple et intuitive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50CB11-DC69-C84C-A595-7BD92672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0FC2-B67C-B045-8F52-6D2C077B0E69}" type="slidenum">
              <a:rPr lang="fr-FR" smtClean="0"/>
              <a:t>19</a:t>
            </a:fld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445168" y="324853"/>
            <a:ext cx="4128053" cy="1046440"/>
            <a:chOff x="445168" y="324853"/>
            <a:chExt cx="4128053" cy="104644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4128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Présentation du projet 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18293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 besoin</a:t>
              </a:r>
              <a:endPara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4B817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1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00442 -0.513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2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445168" y="324853"/>
            <a:ext cx="4128053" cy="1046440"/>
            <a:chOff x="445168" y="324853"/>
            <a:chExt cx="4128053" cy="1046440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4128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Présentation du projet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1728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Objectifs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10138BE-2E82-4B22-9C3D-71F5B4C93D4C}"/>
              </a:ext>
            </a:extLst>
          </p:cNvPr>
          <p:cNvGrpSpPr/>
          <p:nvPr/>
        </p:nvGrpSpPr>
        <p:grpSpPr>
          <a:xfrm>
            <a:off x="124329" y="2584426"/>
            <a:ext cx="2456806" cy="3342315"/>
            <a:chOff x="124329" y="2584426"/>
            <a:chExt cx="2456806" cy="334231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A1FB0AC-B750-4F5B-BC44-17B096F47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29" y="2584426"/>
              <a:ext cx="2456806" cy="2456806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9AB4A15-E8C7-48DB-9437-D191B6E2878F}"/>
                </a:ext>
              </a:extLst>
            </p:cNvPr>
            <p:cNvSpPr txBox="1"/>
            <p:nvPr/>
          </p:nvSpPr>
          <p:spPr>
            <a:xfrm>
              <a:off x="765071" y="5526631"/>
              <a:ext cx="11753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latin typeface="Century Gothic" panose="020B0502020202020204" pitchFamily="34" charset="0"/>
                </a:rPr>
                <a:t>Joystick</a:t>
              </a:r>
              <a:endParaRPr lang="fr-FR" sz="2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1B1941-AE4C-4098-B9FF-086453E407F9}"/>
              </a:ext>
            </a:extLst>
          </p:cNvPr>
          <p:cNvGrpSpPr/>
          <p:nvPr/>
        </p:nvGrpSpPr>
        <p:grpSpPr>
          <a:xfrm>
            <a:off x="3660556" y="1371293"/>
            <a:ext cx="4347667" cy="4955558"/>
            <a:chOff x="3660556" y="1371293"/>
            <a:chExt cx="4347667" cy="495555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379CFE9-632A-4FB2-8EA4-51791D35E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0556" y="1371293"/>
              <a:ext cx="4347667" cy="4347667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FA6DD2E-B714-4F2B-8D24-CBA201770168}"/>
                </a:ext>
              </a:extLst>
            </p:cNvPr>
            <p:cNvSpPr txBox="1"/>
            <p:nvPr/>
          </p:nvSpPr>
          <p:spPr>
            <a:xfrm>
              <a:off x="4958509" y="5926741"/>
              <a:ext cx="2274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latin typeface="Century Gothic" panose="020B0502020202020204" pitchFamily="34" charset="0"/>
                </a:rPr>
                <a:t>Fauteuil Motorisé</a:t>
              </a:r>
              <a:endParaRPr lang="fr-FR" sz="2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FA3EF2A4-2340-44D4-9081-E7F5600762D1}"/>
              </a:ext>
            </a:extLst>
          </p:cNvPr>
          <p:cNvGrpSpPr/>
          <p:nvPr/>
        </p:nvGrpSpPr>
        <p:grpSpPr>
          <a:xfrm>
            <a:off x="9205469" y="586463"/>
            <a:ext cx="2387107" cy="2870309"/>
            <a:chOff x="9205469" y="586463"/>
            <a:chExt cx="2387107" cy="2870309"/>
          </a:xfrm>
        </p:grpSpPr>
        <p:pic>
          <p:nvPicPr>
            <p:cNvPr id="9" name="Image 8" descr="Une image contenant texte, graphiques vectoriels&#10;&#10;Description générée avec un niveau de confiance très élevé">
              <a:extLst>
                <a:ext uri="{FF2B5EF4-FFF2-40B4-BE49-F238E27FC236}">
                  <a16:creationId xmlns:a16="http://schemas.microsoft.com/office/drawing/2014/main" id="{FFFEA52F-64BC-47D2-87DF-C72DAC7C4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469" y="586463"/>
              <a:ext cx="2387107" cy="2387107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502D4E66-89ED-44E6-A5F1-A7C85675C23D}"/>
                </a:ext>
              </a:extLst>
            </p:cNvPr>
            <p:cNvSpPr txBox="1"/>
            <p:nvPr/>
          </p:nvSpPr>
          <p:spPr>
            <a:xfrm>
              <a:off x="9435456" y="3056662"/>
              <a:ext cx="1927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latin typeface="Century Gothic" panose="020B0502020202020204" pitchFamily="34" charset="0"/>
                </a:rPr>
                <a:t>Déplacement</a:t>
              </a:r>
              <a:endParaRPr lang="fr-FR" sz="2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9D4A05-B3B4-4B7D-B276-21F6D14C460C}"/>
              </a:ext>
            </a:extLst>
          </p:cNvPr>
          <p:cNvGrpSpPr/>
          <p:nvPr/>
        </p:nvGrpSpPr>
        <p:grpSpPr>
          <a:xfrm>
            <a:off x="8445822" y="3907349"/>
            <a:ext cx="2565126" cy="2649056"/>
            <a:chOff x="9116457" y="3962767"/>
            <a:chExt cx="2565126" cy="264905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5379902-7CD5-4EC1-A254-C96713D0B60C}"/>
                </a:ext>
              </a:extLst>
            </p:cNvPr>
            <p:cNvSpPr txBox="1"/>
            <p:nvPr/>
          </p:nvSpPr>
          <p:spPr>
            <a:xfrm>
              <a:off x="9116457" y="6211713"/>
              <a:ext cx="2565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latin typeface="Century Gothic" panose="020B0502020202020204" pitchFamily="34" charset="0"/>
                </a:rPr>
                <a:t>Utilisation manuelle</a:t>
              </a:r>
              <a:endParaRPr lang="fr-FR" sz="2400" dirty="0">
                <a:latin typeface="Century Gothic" panose="020B0502020202020204" pitchFamily="34" charset="0"/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162E5BEC-31C0-41F9-8644-AABF6DA73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529" y="3962767"/>
              <a:ext cx="2136982" cy="2136982"/>
            </a:xfrm>
            <a:prstGeom prst="rect">
              <a:avLst/>
            </a:prstGeom>
          </p:spPr>
        </p:pic>
      </p:grpSp>
      <p:sp>
        <p:nvSpPr>
          <p:cNvPr id="22" name="Interdiction 21">
            <a:extLst>
              <a:ext uri="{FF2B5EF4-FFF2-40B4-BE49-F238E27FC236}">
                <a16:creationId xmlns:a16="http://schemas.microsoft.com/office/drawing/2014/main" id="{40E62614-B8E2-4383-9D81-2027E42BBF18}"/>
              </a:ext>
            </a:extLst>
          </p:cNvPr>
          <p:cNvSpPr/>
          <p:nvPr/>
        </p:nvSpPr>
        <p:spPr>
          <a:xfrm>
            <a:off x="8828385" y="4325185"/>
            <a:ext cx="1800000" cy="1800000"/>
          </a:xfrm>
          <a:prstGeom prst="noSmoking">
            <a:avLst>
              <a:gd name="adj" fmla="val 12048"/>
            </a:avLst>
          </a:prstGeom>
          <a:solidFill>
            <a:srgbClr val="C00000">
              <a:alpha val="65098"/>
            </a:srgbClr>
          </a:solidFill>
          <a:ln>
            <a:solidFill>
              <a:srgbClr val="C00000">
                <a:alpha val="6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space réservé du numéro de diapositive 21">
            <a:extLst>
              <a:ext uri="{FF2B5EF4-FFF2-40B4-BE49-F238E27FC236}">
                <a16:creationId xmlns:a16="http://schemas.microsoft.com/office/drawing/2014/main" id="{54972FBB-1BE5-4E01-8E49-BD62F303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40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F1A7CFA-8111-CE47-8EEF-9F64D4D7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079" y="3841476"/>
            <a:ext cx="2827264" cy="2827264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B6E5270-9180-1D4C-8F85-54FB1BD2B9D8}"/>
              </a:ext>
            </a:extLst>
          </p:cNvPr>
          <p:cNvGrpSpPr/>
          <p:nvPr/>
        </p:nvGrpSpPr>
        <p:grpSpPr>
          <a:xfrm>
            <a:off x="4717553" y="606176"/>
            <a:ext cx="2377441" cy="3726714"/>
            <a:chOff x="2149014" y="2012671"/>
            <a:chExt cx="2377441" cy="3726714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04AA569-B0BB-3446-A70C-54DD0BD45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4" r="18021"/>
            <a:stretch/>
          </p:blipFill>
          <p:spPr>
            <a:xfrm>
              <a:off x="2149014" y="2012671"/>
              <a:ext cx="2377441" cy="37267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A7A540-3BA6-C64D-B483-D5F4FC90E0EE}"/>
                </a:ext>
              </a:extLst>
            </p:cNvPr>
            <p:cNvSpPr/>
            <p:nvPr/>
          </p:nvSpPr>
          <p:spPr>
            <a:xfrm>
              <a:off x="2312037" y="2397150"/>
              <a:ext cx="2035892" cy="25651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838BE7E-8068-F14D-AF1F-B053B82C0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585" b="21131"/>
            <a:stretch/>
          </p:blipFill>
          <p:spPr>
            <a:xfrm>
              <a:off x="2494172" y="2441600"/>
              <a:ext cx="1720699" cy="2476296"/>
            </a:xfrm>
            <a:prstGeom prst="rect">
              <a:avLst/>
            </a:prstGeom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E5922A8A-C966-484D-965A-3736EFD08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410" y="5711151"/>
            <a:ext cx="1080000" cy="108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E3456D9-B1D5-F243-8890-854B2F6C2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913" y="2538205"/>
            <a:ext cx="360000" cy="36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1A1DEC3-BAFF-4041-A316-2C2DBC676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225" y="2072586"/>
            <a:ext cx="2160000" cy="2160000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1DC545EE-D3F3-1546-8087-EF0E640ECAF3}"/>
              </a:ext>
            </a:extLst>
          </p:cNvPr>
          <p:cNvGrpSpPr/>
          <p:nvPr/>
        </p:nvGrpSpPr>
        <p:grpSpPr>
          <a:xfrm>
            <a:off x="270940" y="1847517"/>
            <a:ext cx="4131420" cy="870688"/>
            <a:chOff x="163515" y="1012040"/>
            <a:chExt cx="4131420" cy="870688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D4F2317-8AF7-714B-B8D8-9D7B00B8E5F2}"/>
                </a:ext>
              </a:extLst>
            </p:cNvPr>
            <p:cNvSpPr txBox="1"/>
            <p:nvPr/>
          </p:nvSpPr>
          <p:spPr>
            <a:xfrm>
              <a:off x="536507" y="1012040"/>
              <a:ext cx="3758428" cy="87068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lvl="1">
                <a:lnSpc>
                  <a:spcPct val="150000"/>
                </a:lnSpc>
                <a:buClr>
                  <a:srgbClr val="84B817"/>
                </a:buClr>
              </a:pPr>
              <a:r>
                <a:rPr lang="fr-FR" dirty="0">
                  <a:latin typeface="Century Gothic" panose="020B0502020202020204" pitchFamily="34" charset="0"/>
                </a:rPr>
                <a:t>Poser le doigt affiche le curseur au milieu du cercle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1D860DA-96BF-BE49-8792-33D7B96A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515" y="1110449"/>
              <a:ext cx="720000" cy="720000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4EB193A-FF88-194B-8157-46B2C0BC5853}"/>
              </a:ext>
            </a:extLst>
          </p:cNvPr>
          <p:cNvGrpSpPr/>
          <p:nvPr/>
        </p:nvGrpSpPr>
        <p:grpSpPr>
          <a:xfrm>
            <a:off x="270940" y="2843039"/>
            <a:ext cx="4313555" cy="870688"/>
            <a:chOff x="163515" y="2007562"/>
            <a:chExt cx="4313555" cy="87068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DB71AB1E-3D4E-AC42-80BA-FE24CCC3F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515" y="2109533"/>
              <a:ext cx="720000" cy="720000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08F7391-55FF-DD41-BEE6-77771307126D}"/>
                </a:ext>
              </a:extLst>
            </p:cNvPr>
            <p:cNvSpPr txBox="1"/>
            <p:nvPr/>
          </p:nvSpPr>
          <p:spPr>
            <a:xfrm>
              <a:off x="536507" y="2007562"/>
              <a:ext cx="3940563" cy="87068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lvl="1">
                <a:lnSpc>
                  <a:spcPct val="150000"/>
                </a:lnSpc>
                <a:buClr>
                  <a:srgbClr val="84B817"/>
                </a:buClr>
              </a:pPr>
              <a:r>
                <a:rPr lang="fr-FR" dirty="0">
                  <a:latin typeface="Century Gothic" panose="020B0502020202020204" pitchFamily="34" charset="0"/>
                </a:rPr>
                <a:t>Mouvement du doigt bouge le curseur et le fauteuil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15F7725-D870-AF42-92CC-9C02B92F2AF7}"/>
              </a:ext>
            </a:extLst>
          </p:cNvPr>
          <p:cNvGrpSpPr/>
          <p:nvPr/>
        </p:nvGrpSpPr>
        <p:grpSpPr>
          <a:xfrm>
            <a:off x="270940" y="3840913"/>
            <a:ext cx="4313554" cy="870688"/>
            <a:chOff x="163515" y="3005436"/>
            <a:chExt cx="4313554" cy="870688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99A3035D-2F3C-1E43-874C-C0437ACC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515" y="3108617"/>
              <a:ext cx="720000" cy="720000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F26630E-3BB7-7448-8D2F-D46CA6F9C050}"/>
                </a:ext>
              </a:extLst>
            </p:cNvPr>
            <p:cNvSpPr txBox="1"/>
            <p:nvPr/>
          </p:nvSpPr>
          <p:spPr>
            <a:xfrm>
              <a:off x="536506" y="3005436"/>
              <a:ext cx="3940563" cy="870688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lvl="1">
                <a:lnSpc>
                  <a:spcPct val="150000"/>
                </a:lnSpc>
                <a:buClr>
                  <a:srgbClr val="84B817"/>
                </a:buClr>
              </a:pPr>
              <a:r>
                <a:rPr lang="fr-FR" dirty="0">
                  <a:latin typeface="Century Gothic" panose="020B0502020202020204" pitchFamily="34" charset="0"/>
                </a:rPr>
                <a:t>Retirer le doigt enlève le curseur du cercle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CEF6D7-78F0-7D4C-8893-08710639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0FC2-B67C-B045-8F52-6D2C077B0E69}" type="slidenum">
              <a:rPr lang="fr-FR" smtClean="0"/>
              <a:t>20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445168" y="324853"/>
            <a:ext cx="4128053" cy="1046440"/>
            <a:chOff x="445168" y="324853"/>
            <a:chExt cx="4128053" cy="104644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4128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Présentation du projet 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1728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4B817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Objectifs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7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0629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0.00131 -0.0678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0.18945 -0.0020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usb otg&quot;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61" y="1746919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420F406-E597-0B45-A287-52D2BB04C359}"/>
              </a:ext>
            </a:extLst>
          </p:cNvPr>
          <p:cNvSpPr txBox="1"/>
          <p:nvPr/>
        </p:nvSpPr>
        <p:spPr>
          <a:xfrm>
            <a:off x="1369961" y="5521553"/>
            <a:ext cx="3183000" cy="4551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Adaptateur USB OTG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310915-6F8C-FF48-A663-F744E668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773" y="1603624"/>
            <a:ext cx="1440000" cy="1440000"/>
          </a:xfrm>
          <a:prstGeom prst="rect">
            <a:avLst/>
          </a:prstGeom>
        </p:spPr>
      </p:pic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E0E45DCE-9873-DD4A-B019-A047AC315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42" y="2323625"/>
            <a:ext cx="5158115" cy="31979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85A9DA-70E9-AE4C-83E0-2473451D3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0405" y="1492414"/>
            <a:ext cx="1440000" cy="144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C7EA1A-DB2D-E347-B843-08FF3E723896}"/>
              </a:ext>
            </a:extLst>
          </p:cNvPr>
          <p:cNvSpPr txBox="1"/>
          <p:nvPr/>
        </p:nvSpPr>
        <p:spPr>
          <a:xfrm>
            <a:off x="7210383" y="5522118"/>
            <a:ext cx="3183000" cy="4551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Une des utilisations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3035634-54AF-F847-8826-8C88C645A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0FC2-B67C-B045-8F52-6D2C077B0E69}" type="slidenum">
              <a:rPr lang="fr-FR" smtClean="0"/>
              <a:t>21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445168" y="324853"/>
            <a:ext cx="4128053" cy="1046440"/>
            <a:chOff x="445168" y="324853"/>
            <a:chExt cx="4128053" cy="1046440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4128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Présentation du projet 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19752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L’USB OTG</a:t>
              </a:r>
              <a:endPara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4B817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06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795B6C8-B948-D14F-88A0-3D737750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42" y="809599"/>
            <a:ext cx="5836706" cy="583670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184FE4D-3AE6-6147-8559-A7C12CFDFEF5}"/>
              </a:ext>
            </a:extLst>
          </p:cNvPr>
          <p:cNvSpPr txBox="1"/>
          <p:nvPr/>
        </p:nvSpPr>
        <p:spPr>
          <a:xfrm>
            <a:off x="3942105" y="6191116"/>
            <a:ext cx="4042011" cy="4551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Les difficultés rencontrées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CE2D282-E37D-4849-BE9D-D660D0DDA451}"/>
              </a:ext>
            </a:extLst>
          </p:cNvPr>
          <p:cNvSpPr txBox="1"/>
          <p:nvPr/>
        </p:nvSpPr>
        <p:spPr>
          <a:xfrm>
            <a:off x="1409748" y="1343625"/>
            <a:ext cx="2145657" cy="4551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API Android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BD7D2ED-794F-DA4A-B41D-A16ABBE415F4}"/>
              </a:ext>
            </a:extLst>
          </p:cNvPr>
          <p:cNvSpPr txBox="1"/>
          <p:nvPr/>
        </p:nvSpPr>
        <p:spPr>
          <a:xfrm>
            <a:off x="8208071" y="1343626"/>
            <a:ext cx="2145657" cy="4551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USB OTG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F21F42-5AE8-064A-8694-EE2C1289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817" y="1897021"/>
            <a:ext cx="1440000" cy="144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8C90D9B-874F-4A41-BA85-4986E5605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405" y="1897021"/>
            <a:ext cx="1440000" cy="14400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52F1AC1-5122-8842-8E00-E5CDE178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0FC2-B67C-B045-8F52-6D2C077B0E69}" type="slidenum">
              <a:rPr lang="fr-FR" smtClean="0"/>
              <a:t>22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B066AC3-CEEB-6C41-873C-21EB4EBF1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817" y="4539421"/>
            <a:ext cx="1440000" cy="14400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A9ED5DF-819A-3844-BFD3-82E99194508E}"/>
              </a:ext>
            </a:extLst>
          </p:cNvPr>
          <p:cNvSpPr txBox="1"/>
          <p:nvPr/>
        </p:nvSpPr>
        <p:spPr>
          <a:xfrm>
            <a:off x="8761248" y="5129934"/>
            <a:ext cx="3184960" cy="4551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Initialisation du curseur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214405" y="324853"/>
            <a:ext cx="4639412" cy="1046440"/>
            <a:chOff x="445168" y="324853"/>
            <a:chExt cx="4639412" cy="1046440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4128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Présentation du projet 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4639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4B817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Les difficultés rencontrées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91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" y="1633010"/>
            <a:ext cx="11071177" cy="3978573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989AFBD-D90F-AD42-92B3-32724F01019A}"/>
              </a:ext>
            </a:extLst>
          </p:cNvPr>
          <p:cNvSpPr txBox="1"/>
          <p:nvPr/>
        </p:nvSpPr>
        <p:spPr>
          <a:xfrm>
            <a:off x="3179955" y="5485662"/>
            <a:ext cx="5832090" cy="8706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Pourcentage d’installation de chaque version d’Android en fonction du temps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2CF4B30-FF05-844B-9F09-435F924D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0FC2-B67C-B045-8F52-6D2C077B0E69}" type="slidenum">
              <a:rPr lang="fr-FR" smtClean="0"/>
              <a:t>23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445168" y="324853"/>
            <a:ext cx="4639412" cy="1046440"/>
            <a:chOff x="445168" y="324853"/>
            <a:chExt cx="4639412" cy="1046440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4128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Présentation du projet 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4639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difficultés rencontrées</a:t>
              </a:r>
              <a:endPara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4B817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66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2E67B1-02F3-0E4E-A6B7-E0074FD2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0FC2-B67C-B045-8F52-6D2C077B0E69}" type="slidenum">
              <a:rPr lang="fr-FR" smtClean="0"/>
              <a:t>24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1CEF8F-481A-7344-B88F-EF149E1A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9" y="2062103"/>
            <a:ext cx="3600000" cy="360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DCBC773-F9C4-A04A-86AE-7C52B76CA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600" y="2808637"/>
            <a:ext cx="1440000" cy="144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F193A1-6544-2F4A-80F4-616247698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964" y="4537601"/>
            <a:ext cx="1440000" cy="113228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964C3A-7C18-594C-BDBB-1DDBA8176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618" y="4383741"/>
            <a:ext cx="1440000" cy="1440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E5B42D7-8310-BB4B-A8C2-1945E6A4C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812" y="2808637"/>
            <a:ext cx="1440000" cy="14400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8215EB-F2E1-5B4A-A8C8-73D5EB8A8D80}"/>
              </a:ext>
            </a:extLst>
          </p:cNvPr>
          <p:cNvSpPr txBox="1"/>
          <p:nvPr/>
        </p:nvSpPr>
        <p:spPr>
          <a:xfrm>
            <a:off x="809893" y="2519673"/>
            <a:ext cx="2764573" cy="4551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Gestion de projet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5266E4-5E78-434F-8ACE-D93A68CB9FC7}"/>
              </a:ext>
            </a:extLst>
          </p:cNvPr>
          <p:cNvSpPr txBox="1"/>
          <p:nvPr/>
        </p:nvSpPr>
        <p:spPr>
          <a:xfrm>
            <a:off x="568412" y="4767576"/>
            <a:ext cx="2733666" cy="4551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Analyse de code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F8CD75-A9F3-6744-8987-CE1E932D1FA2}"/>
              </a:ext>
            </a:extLst>
          </p:cNvPr>
          <p:cNvSpPr txBox="1"/>
          <p:nvPr/>
        </p:nvSpPr>
        <p:spPr>
          <a:xfrm>
            <a:off x="8115472" y="2577932"/>
            <a:ext cx="3623297" cy="4551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Adaptabilité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560A9D7-42E3-DE41-8B7C-0EB658A7A1DC}"/>
              </a:ext>
            </a:extLst>
          </p:cNvPr>
          <p:cNvSpPr txBox="1"/>
          <p:nvPr/>
        </p:nvSpPr>
        <p:spPr>
          <a:xfrm>
            <a:off x="8364970" y="4803260"/>
            <a:ext cx="3623297" cy="4551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Développement Android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445168" y="324853"/>
            <a:ext cx="2129109" cy="1046440"/>
            <a:chOff x="445168" y="324853"/>
            <a:chExt cx="2129109" cy="104644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Conclusion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84B817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5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avec coins rognés en diagonale 14">
            <a:extLst>
              <a:ext uri="{FF2B5EF4-FFF2-40B4-BE49-F238E27FC236}">
                <a16:creationId xmlns:a16="http://schemas.microsoft.com/office/drawing/2014/main" id="{4F00A852-AA9C-4C31-A509-F3283FEB1027}"/>
              </a:ext>
            </a:extLst>
          </p:cNvPr>
          <p:cNvSpPr/>
          <p:nvPr/>
        </p:nvSpPr>
        <p:spPr>
          <a:xfrm>
            <a:off x="7455621" y="0"/>
            <a:ext cx="4736380" cy="68580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ande diagonale 13">
            <a:extLst>
              <a:ext uri="{FF2B5EF4-FFF2-40B4-BE49-F238E27FC236}">
                <a16:creationId xmlns:a16="http://schemas.microsoft.com/office/drawing/2014/main" id="{9D5FE349-74E6-43D7-9647-81858014E59F}"/>
              </a:ext>
            </a:extLst>
          </p:cNvPr>
          <p:cNvSpPr/>
          <p:nvPr/>
        </p:nvSpPr>
        <p:spPr>
          <a:xfrm rot="10800000" flipV="1">
            <a:off x="3663436" y="0"/>
            <a:ext cx="3792184" cy="7098632"/>
          </a:xfrm>
          <a:prstGeom prst="diagStripe">
            <a:avLst>
              <a:gd name="adj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01C958-E13E-48A0-9B76-975FDB1822AE}"/>
              </a:ext>
            </a:extLst>
          </p:cNvPr>
          <p:cNvSpPr txBox="1"/>
          <p:nvPr/>
        </p:nvSpPr>
        <p:spPr>
          <a:xfrm>
            <a:off x="7624152" y="4755193"/>
            <a:ext cx="37561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 : </a:t>
            </a:r>
            <a:endParaRPr lang="fr-F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Switch Interface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2EC5D37-B3EC-4613-B0FA-BBAA65572F04}"/>
              </a:ext>
            </a:extLst>
          </p:cNvPr>
          <p:cNvGrpSpPr/>
          <p:nvPr/>
        </p:nvGrpSpPr>
        <p:grpSpPr>
          <a:xfrm>
            <a:off x="5735783" y="287870"/>
            <a:ext cx="6378188" cy="3926653"/>
            <a:chOff x="5813814" y="348916"/>
            <a:chExt cx="6378188" cy="3926653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C7806F4-7C92-4161-B6F9-A52E51181783}"/>
                </a:ext>
              </a:extLst>
            </p:cNvPr>
            <p:cNvSpPr txBox="1"/>
            <p:nvPr/>
          </p:nvSpPr>
          <p:spPr>
            <a:xfrm>
              <a:off x="5813814" y="3013685"/>
              <a:ext cx="637818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Samuel </a:t>
              </a:r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BABOT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, Florian </a:t>
              </a:r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MONNET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, Valentin </a:t>
              </a:r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MARTIN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&amp; Jérémy </a:t>
              </a:r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SAM TOW WENG</a:t>
              </a:r>
              <a:br>
                <a: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</a:br>
              <a:r>
                <a: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Encadré par :</a:t>
              </a:r>
            </a:p>
            <a:p>
              <a:pPr algn="r"/>
              <a:r>
                <a:rPr lang="fr-F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Youssef </a:t>
              </a:r>
              <a:r>
                <a:rPr lang="fr-F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GUEDIRA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8C8DEE-A8B7-4760-9919-9E89A36F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889" y="348916"/>
              <a:ext cx="2438400" cy="2438400"/>
            </a:xfrm>
            <a:prstGeom prst="round2DiagRect">
              <a:avLst>
                <a:gd name="adj1" fmla="val 29003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45A53978-34BA-4485-94A8-543CA24D72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6347" y="2675601"/>
            <a:ext cx="928034" cy="9280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A663CF-0728-4848-8250-29E844B764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81" y="3603635"/>
            <a:ext cx="928035" cy="9280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C359387-EEC7-4714-B09F-9E7BA7B8F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16" y="2675600"/>
            <a:ext cx="928035" cy="928035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96CD981-75C2-4BCB-B350-5A4BA7A7BC94}"/>
              </a:ext>
            </a:extLst>
          </p:cNvPr>
          <p:cNvSpPr/>
          <p:nvPr/>
        </p:nvSpPr>
        <p:spPr>
          <a:xfrm>
            <a:off x="2625042" y="4777517"/>
            <a:ext cx="1037203" cy="571097"/>
          </a:xfrm>
          <a:prstGeom prst="roundRect">
            <a:avLst/>
          </a:prstGeom>
          <a:solidFill>
            <a:srgbClr val="0048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Run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A6509D5-616D-4A6D-848A-91BA5BA9AD24}"/>
              </a:ext>
            </a:extLst>
          </p:cNvPr>
          <p:cNvSpPr/>
          <p:nvPr/>
        </p:nvSpPr>
        <p:spPr>
          <a:xfrm>
            <a:off x="1314550" y="4777518"/>
            <a:ext cx="1037203" cy="571097"/>
          </a:xfrm>
          <a:prstGeom prst="roundRect">
            <a:avLst/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entury Gothic" panose="020B0502020202020204" pitchFamily="34" charset="0"/>
              </a:rPr>
              <a:t>Select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8422485-8488-49D7-B9B5-DFD6644C39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66" y="2859985"/>
            <a:ext cx="559264" cy="55926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A68B522-99CB-42FE-842F-D1E6EA3D0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34316" y="1640076"/>
            <a:ext cx="928034" cy="9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7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>
            <a:extLst>
              <a:ext uri="{FF2B5EF4-FFF2-40B4-BE49-F238E27FC236}">
                <a16:creationId xmlns:a16="http://schemas.microsoft.com/office/drawing/2014/main" id="{715C90AA-A671-4739-BACD-B4D9F14B721E}"/>
              </a:ext>
            </a:extLst>
          </p:cNvPr>
          <p:cNvGrpSpPr/>
          <p:nvPr/>
        </p:nvGrpSpPr>
        <p:grpSpPr>
          <a:xfrm>
            <a:off x="445168" y="324853"/>
            <a:ext cx="11012824" cy="984885"/>
            <a:chOff x="445168" y="324853"/>
            <a:chExt cx="11012824" cy="984885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EF82A296-E7BD-4B2B-93A0-4205B43CE355}"/>
                </a:ext>
              </a:extLst>
            </p:cNvPr>
            <p:cNvSpPr txBox="1"/>
            <p:nvPr/>
          </p:nvSpPr>
          <p:spPr>
            <a:xfrm>
              <a:off x="445168" y="324853"/>
              <a:ext cx="4128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Présentation du projet 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F24DB248-812F-4D9F-88A6-03D18E26ED24}"/>
                </a:ext>
              </a:extLst>
            </p:cNvPr>
            <p:cNvSpPr txBox="1"/>
            <p:nvPr/>
          </p:nvSpPr>
          <p:spPr>
            <a:xfrm>
              <a:off x="445168" y="848073"/>
              <a:ext cx="11012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Switch Interface : les besoins de l’utilisateur lié à cette interface</a:t>
              </a:r>
            </a:p>
          </p:txBody>
        </p:sp>
      </p:grpSp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C412263A-CDCE-4CB6-AEED-479CF37FB8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9009" y="1832958"/>
          <a:ext cx="6913983" cy="374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3983">
                  <a:extLst>
                    <a:ext uri="{9D8B030D-6E8A-4147-A177-3AD203B41FA5}">
                      <a16:colId xmlns:a16="http://schemas.microsoft.com/office/drawing/2014/main" val="303217239"/>
                    </a:ext>
                  </a:extLst>
                </a:gridCol>
              </a:tblGrid>
              <a:tr h="749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0" dirty="0">
                          <a:latin typeface="Century Gothic" panose="020B0502020202020204" pitchFamily="34" charset="0"/>
                        </a:rPr>
                        <a:t>²</a:t>
                      </a:r>
                      <a:r>
                        <a:rPr lang="fr-FR" sz="2400" b="0" dirty="0">
                          <a:solidFill>
                            <a:srgbClr val="004870"/>
                          </a:solidFill>
                          <a:latin typeface="Century Gothic" panose="020B0502020202020204" pitchFamily="34" charset="0"/>
                        </a:rPr>
                        <a:t>Myopathie avancée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527241"/>
                  </a:ext>
                </a:extLst>
              </a:tr>
              <a:tr h="749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0" dirty="0">
                          <a:solidFill>
                            <a:srgbClr val="004870"/>
                          </a:solidFill>
                          <a:latin typeface="Century Gothic" panose="020B0502020202020204" pitchFamily="34" charset="0"/>
                        </a:rPr>
                        <a:t>Mobilité des membres supérieurs réduite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610729"/>
                  </a:ext>
                </a:extLst>
              </a:tr>
              <a:tr h="749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0" dirty="0">
                          <a:solidFill>
                            <a:srgbClr val="004870"/>
                          </a:solidFill>
                          <a:latin typeface="Century Gothic" panose="020B0502020202020204" pitchFamily="34" charset="0"/>
                        </a:rPr>
                        <a:t>Déplacement sécurisé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871604"/>
                  </a:ext>
                </a:extLst>
              </a:tr>
              <a:tr h="749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0" dirty="0">
                          <a:solidFill>
                            <a:srgbClr val="004870"/>
                          </a:solidFill>
                          <a:latin typeface="Century Gothic" panose="020B0502020202020204" pitchFamily="34" charset="0"/>
                        </a:rPr>
                        <a:t>Interface simple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87130"/>
                  </a:ext>
                </a:extLst>
              </a:tr>
              <a:tr h="749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0" dirty="0">
                          <a:solidFill>
                            <a:srgbClr val="004870"/>
                          </a:solidFill>
                          <a:latin typeface="Century Gothic" panose="020B0502020202020204" pitchFamily="34" charset="0"/>
                        </a:rPr>
                        <a:t>Interface paramétrable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84B8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00773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18">
            <a:extLst>
              <a:ext uri="{FF2B5EF4-FFF2-40B4-BE49-F238E27FC236}">
                <a16:creationId xmlns:a16="http://schemas.microsoft.com/office/drawing/2014/main" id="{DEEBD6FB-4CC2-4383-A30F-E895AE9C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336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6D0C3-A496-4D8B-B1E1-E7CD68B8E3F3}"/>
              </a:ext>
            </a:extLst>
          </p:cNvPr>
          <p:cNvSpPr txBox="1"/>
          <p:nvPr/>
        </p:nvSpPr>
        <p:spPr>
          <a:xfrm>
            <a:off x="302400" y="352800"/>
            <a:ext cx="5514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Switch Interface : les implémentations fonctionnels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F393630-49F2-41AE-9230-351623384844}"/>
              </a:ext>
            </a:extLst>
          </p:cNvPr>
          <p:cNvGrpSpPr/>
          <p:nvPr/>
        </p:nvGrpSpPr>
        <p:grpSpPr>
          <a:xfrm>
            <a:off x="992691" y="2135648"/>
            <a:ext cx="2793597" cy="4172419"/>
            <a:chOff x="992691" y="2135648"/>
            <a:chExt cx="2793597" cy="4172419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02C0FE3-5A4D-4317-93A3-093ADC87FE93}"/>
                </a:ext>
              </a:extLst>
            </p:cNvPr>
            <p:cNvGrpSpPr/>
            <p:nvPr/>
          </p:nvGrpSpPr>
          <p:grpSpPr>
            <a:xfrm>
              <a:off x="1003066" y="2135648"/>
              <a:ext cx="2783222" cy="2784105"/>
              <a:chOff x="1031013" y="2415138"/>
              <a:chExt cx="2783222" cy="2784105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C67E049A-1E79-4AD0-9E99-DB0E5CFF3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4743" y="2415138"/>
                <a:ext cx="928035" cy="928035"/>
              </a:xfrm>
              <a:prstGeom prst="rect">
                <a:avLst/>
              </a:prstGeom>
            </p:spPr>
          </p:pic>
          <p:pic>
            <p:nvPicPr>
              <p:cNvPr id="10" name="Image 9" descr="Une image contenant objet&#10;&#10;Description générée avec un niveau de confiance élevé">
                <a:extLst>
                  <a:ext uri="{FF2B5EF4-FFF2-40B4-BE49-F238E27FC236}">
                    <a16:creationId xmlns:a16="http://schemas.microsoft.com/office/drawing/2014/main" id="{5F595FF3-2ADA-4C1C-993D-12464F823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4743" y="4271208"/>
                <a:ext cx="928035" cy="928035"/>
              </a:xfrm>
              <a:prstGeom prst="rect">
                <a:avLst/>
              </a:prstGeom>
            </p:spPr>
          </p:pic>
          <p:pic>
            <p:nvPicPr>
              <p:cNvPr id="12" name="Image 11" descr="Une image contenant objet&#10;&#10;Description générée avec un niveau de confiance élevé">
                <a:extLst>
                  <a:ext uri="{FF2B5EF4-FFF2-40B4-BE49-F238E27FC236}">
                    <a16:creationId xmlns:a16="http://schemas.microsoft.com/office/drawing/2014/main" id="{DE907435-33BA-4519-AB5C-15CE4D387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013" y="3343173"/>
                <a:ext cx="928035" cy="928035"/>
              </a:xfrm>
              <a:prstGeom prst="rect">
                <a:avLst/>
              </a:prstGeom>
            </p:spPr>
          </p:pic>
          <p:pic>
            <p:nvPicPr>
              <p:cNvPr id="14" name="Image 13" descr="Une image contenant objet&#10;&#10;Description générée avec un niveau de confiance très élevé">
                <a:extLst>
                  <a:ext uri="{FF2B5EF4-FFF2-40B4-BE49-F238E27FC236}">
                    <a16:creationId xmlns:a16="http://schemas.microsoft.com/office/drawing/2014/main" id="{A9EB8323-F3D6-4949-8704-E411FE930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6200" y="3343173"/>
                <a:ext cx="928035" cy="928035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3989EF0-2541-4C4F-ACD2-E9156DBF679B}"/>
                  </a:ext>
                </a:extLst>
              </p:cNvPr>
              <p:cNvSpPr/>
              <p:nvPr/>
            </p:nvSpPr>
            <p:spPr>
              <a:xfrm>
                <a:off x="1959048" y="3343173"/>
                <a:ext cx="920308" cy="928035"/>
              </a:xfrm>
              <a:prstGeom prst="rect">
                <a:avLst/>
              </a:prstGeom>
              <a:solidFill>
                <a:srgbClr val="AD4038"/>
              </a:solidFill>
              <a:ln>
                <a:solidFill>
                  <a:srgbClr val="AD40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00AC701-9C28-4116-83D2-53207C27242B}"/>
                </a:ext>
              </a:extLst>
            </p:cNvPr>
            <p:cNvSpPr txBox="1"/>
            <p:nvPr/>
          </p:nvSpPr>
          <p:spPr>
            <a:xfrm>
              <a:off x="992691" y="5938735"/>
              <a:ext cx="2533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entury Gothic" panose="020B0502020202020204" pitchFamily="34" charset="0"/>
                </a:rPr>
                <a:t>4 icônes de direction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817F0E6-E3C6-4BDC-8DF5-C5C029C003B7}"/>
              </a:ext>
            </a:extLst>
          </p:cNvPr>
          <p:cNvGrpSpPr/>
          <p:nvPr/>
        </p:nvGrpSpPr>
        <p:grpSpPr>
          <a:xfrm>
            <a:off x="8395338" y="1664431"/>
            <a:ext cx="2834430" cy="4643636"/>
            <a:chOff x="8395338" y="1664431"/>
            <a:chExt cx="2834430" cy="4643636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946173D1-3B0C-4EF9-BEF7-1CBA48D5E000}"/>
                </a:ext>
              </a:extLst>
            </p:cNvPr>
            <p:cNvSpPr txBox="1"/>
            <p:nvPr/>
          </p:nvSpPr>
          <p:spPr>
            <a:xfrm>
              <a:off x="8395338" y="5938735"/>
              <a:ext cx="2834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entury Gothic" panose="020B0502020202020204" pitchFamily="34" charset="0"/>
                </a:rPr>
                <a:t>Interface des 2 boutons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5676214B-930F-4247-B5A7-30F12E28BB91}"/>
                </a:ext>
              </a:extLst>
            </p:cNvPr>
            <p:cNvGrpSpPr/>
            <p:nvPr/>
          </p:nvGrpSpPr>
          <p:grpSpPr>
            <a:xfrm>
              <a:off x="8623832" y="1664431"/>
              <a:ext cx="2377441" cy="3726714"/>
              <a:chOff x="7902972" y="390756"/>
              <a:chExt cx="2377441" cy="3726714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FC03E5B7-A496-45FC-8FE4-E6C28E4071D1}"/>
                  </a:ext>
                </a:extLst>
              </p:cNvPr>
              <p:cNvGrpSpPr/>
              <p:nvPr/>
            </p:nvGrpSpPr>
            <p:grpSpPr>
              <a:xfrm>
                <a:off x="7902972" y="390756"/>
                <a:ext cx="2377441" cy="3726714"/>
                <a:chOff x="7370173" y="1675416"/>
                <a:chExt cx="2377441" cy="3726714"/>
              </a:xfrm>
            </p:grpSpPr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7555F780-33DF-4A40-BA68-1CF6DC151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84" r="18021"/>
                <a:stretch/>
              </p:blipFill>
              <p:spPr>
                <a:xfrm>
                  <a:off x="7370173" y="1675416"/>
                  <a:ext cx="2377441" cy="3726714"/>
                </a:xfrm>
                <a:prstGeom prst="rect">
                  <a:avLst/>
                </a:prstGeom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274BF9D-3662-4676-B51A-8A1022415C33}"/>
                    </a:ext>
                  </a:extLst>
                </p:cNvPr>
                <p:cNvSpPr/>
                <p:nvPr/>
              </p:nvSpPr>
              <p:spPr>
                <a:xfrm>
                  <a:off x="7536231" y="2059895"/>
                  <a:ext cx="2035892" cy="25651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F82E78D2-5AF6-4DE4-AFAE-EC041697C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1156" b="3613"/>
              <a:stretch/>
            </p:blipFill>
            <p:spPr>
              <a:xfrm>
                <a:off x="8333151" y="796330"/>
                <a:ext cx="1553799" cy="2509598"/>
              </a:xfrm>
              <a:prstGeom prst="rect">
                <a:avLst/>
              </a:prstGeom>
            </p:spPr>
          </p:pic>
        </p:grpSp>
      </p:grp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871F347-1931-41AC-B4B2-141ECDF5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27</a:t>
            </a:fld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4609763" y="1682607"/>
            <a:ext cx="3531736" cy="4625460"/>
            <a:chOff x="4609763" y="1682607"/>
            <a:chExt cx="3531736" cy="4625460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37A9E83A-3B27-4B4C-832D-D83AC0861EF6}"/>
                </a:ext>
              </a:extLst>
            </p:cNvPr>
            <p:cNvGrpSpPr/>
            <p:nvPr/>
          </p:nvGrpSpPr>
          <p:grpSpPr>
            <a:xfrm>
              <a:off x="4609763" y="2718131"/>
              <a:ext cx="3531736" cy="3589936"/>
              <a:chOff x="4609763" y="2718131"/>
              <a:chExt cx="3531736" cy="3589936"/>
            </a:xfrm>
          </p:grpSpPr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4611791E-A848-44EA-BFF5-6043008EBF12}"/>
                  </a:ext>
                </a:extLst>
              </p:cNvPr>
              <p:cNvGrpSpPr/>
              <p:nvPr/>
            </p:nvGrpSpPr>
            <p:grpSpPr>
              <a:xfrm>
                <a:off x="4703948" y="2718131"/>
                <a:ext cx="2784104" cy="2673015"/>
                <a:chOff x="5284372" y="2879156"/>
                <a:chExt cx="2784104" cy="2673015"/>
              </a:xfrm>
            </p:grpSpPr>
            <p:pic>
              <p:nvPicPr>
                <p:cNvPr id="18" name="Image 17">
                  <a:extLst>
                    <a:ext uri="{FF2B5EF4-FFF2-40B4-BE49-F238E27FC236}">
                      <a16:creationId xmlns:a16="http://schemas.microsoft.com/office/drawing/2014/main" id="{81786558-2C0C-43BF-BBB4-E67BEE0627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284372" y="2879157"/>
                  <a:ext cx="928034" cy="928034"/>
                </a:xfrm>
                <a:prstGeom prst="rect">
                  <a:avLst/>
                </a:prstGeom>
              </p:spPr>
            </p:pic>
            <p:pic>
              <p:nvPicPr>
                <p:cNvPr id="23" name="Image 22">
                  <a:extLst>
                    <a:ext uri="{FF2B5EF4-FFF2-40B4-BE49-F238E27FC236}">
                      <a16:creationId xmlns:a16="http://schemas.microsoft.com/office/drawing/2014/main" id="{7E95B7B3-6529-4BE4-911E-7DE895F6BB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2406" y="3807191"/>
                  <a:ext cx="928035" cy="928035"/>
                </a:xfrm>
                <a:prstGeom prst="rect">
                  <a:avLst/>
                </a:prstGeom>
              </p:spPr>
            </p:pic>
            <p:pic>
              <p:nvPicPr>
                <p:cNvPr id="25" name="Image 24">
                  <a:extLst>
                    <a:ext uri="{FF2B5EF4-FFF2-40B4-BE49-F238E27FC236}">
                      <a16:creationId xmlns:a16="http://schemas.microsoft.com/office/drawing/2014/main" id="{5072851C-864B-45EB-B7A1-4596D5028B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40441" y="2879156"/>
                  <a:ext cx="928035" cy="928035"/>
                </a:xfrm>
                <a:prstGeom prst="rect">
                  <a:avLst/>
                </a:prstGeom>
              </p:spPr>
            </p:pic>
            <p:grpSp>
              <p:nvGrpSpPr>
                <p:cNvPr id="28" name="Groupe 27">
                  <a:extLst>
                    <a:ext uri="{FF2B5EF4-FFF2-40B4-BE49-F238E27FC236}">
                      <a16:creationId xmlns:a16="http://schemas.microsoft.com/office/drawing/2014/main" id="{2F4270CB-8724-487A-BEC7-147F20A61743}"/>
                    </a:ext>
                  </a:extLst>
                </p:cNvPr>
                <p:cNvGrpSpPr/>
                <p:nvPr/>
              </p:nvGrpSpPr>
              <p:grpSpPr>
                <a:xfrm>
                  <a:off x="5502575" y="4981073"/>
                  <a:ext cx="2347695" cy="571098"/>
                  <a:chOff x="7814029" y="4847364"/>
                  <a:chExt cx="2347695" cy="571098"/>
                </a:xfrm>
              </p:grpSpPr>
              <p:sp>
                <p:nvSpPr>
                  <p:cNvPr id="26" name="Rectangle : coins arrondis 25">
                    <a:extLst>
                      <a:ext uri="{FF2B5EF4-FFF2-40B4-BE49-F238E27FC236}">
                        <a16:creationId xmlns:a16="http://schemas.microsoft.com/office/drawing/2014/main" id="{850965E8-4449-42FF-A85B-EDE47858681E}"/>
                      </a:ext>
                    </a:extLst>
                  </p:cNvPr>
                  <p:cNvSpPr/>
                  <p:nvPr/>
                </p:nvSpPr>
                <p:spPr>
                  <a:xfrm>
                    <a:off x="9124521" y="4847364"/>
                    <a:ext cx="1037203" cy="571097"/>
                  </a:xfrm>
                  <a:prstGeom prst="roundRect">
                    <a:avLst/>
                  </a:prstGeom>
                  <a:solidFill>
                    <a:srgbClr val="00487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000" b="1" dirty="0">
                        <a:latin typeface="Century Gothic" panose="020B0502020202020204" pitchFamily="34" charset="0"/>
                      </a:rPr>
                      <a:t>Run</a:t>
                    </a:r>
                  </a:p>
                </p:txBody>
              </p:sp>
              <p:sp>
                <p:nvSpPr>
                  <p:cNvPr id="27" name="Rectangle : coins arrondis 26">
                    <a:extLst>
                      <a:ext uri="{FF2B5EF4-FFF2-40B4-BE49-F238E27FC236}">
                        <a16:creationId xmlns:a16="http://schemas.microsoft.com/office/drawing/2014/main" id="{1F50CEE1-F7B0-4EB6-859A-087D0C831E37}"/>
                      </a:ext>
                    </a:extLst>
                  </p:cNvPr>
                  <p:cNvSpPr/>
                  <p:nvPr/>
                </p:nvSpPr>
                <p:spPr>
                  <a:xfrm>
                    <a:off x="7814029" y="4847365"/>
                    <a:ext cx="1037203" cy="571097"/>
                  </a:xfrm>
                  <a:prstGeom prst="roundRect">
                    <a:avLst/>
                  </a:prstGeom>
                  <a:solidFill>
                    <a:srgbClr val="84B817"/>
                  </a:solidFill>
                  <a:ln>
                    <a:solidFill>
                      <a:srgbClr val="84B81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000" b="1" dirty="0">
                        <a:latin typeface="Century Gothic" panose="020B0502020202020204" pitchFamily="34" charset="0"/>
                      </a:rPr>
                      <a:t>Select</a:t>
                    </a:r>
                  </a:p>
                </p:txBody>
              </p:sp>
            </p:grpSp>
            <p:pic>
              <p:nvPicPr>
                <p:cNvPr id="30" name="Image 29">
                  <a:extLst>
                    <a:ext uri="{FF2B5EF4-FFF2-40B4-BE49-F238E27FC236}">
                      <a16:creationId xmlns:a16="http://schemas.microsoft.com/office/drawing/2014/main" id="{81B6132E-A4B1-4D54-9447-18770E84E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6791" y="3063541"/>
                  <a:ext cx="559264" cy="559264"/>
                </a:xfrm>
                <a:prstGeom prst="rect">
                  <a:avLst/>
                </a:prstGeom>
              </p:spPr>
            </p:pic>
          </p:grp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6D3B376-89AB-4AB9-AC82-6FFD1E15CDDB}"/>
                  </a:ext>
                </a:extLst>
              </p:cNvPr>
              <p:cNvSpPr txBox="1"/>
              <p:nvPr/>
            </p:nvSpPr>
            <p:spPr>
              <a:xfrm>
                <a:off x="4609763" y="5938735"/>
                <a:ext cx="3531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latin typeface="Century Gothic" panose="020B0502020202020204" pitchFamily="34" charset="0"/>
                  </a:rPr>
                  <a:t>2 boutons de fonctionnement</a:t>
                </a:r>
                <a:endParaRPr lang="fr-FR" sz="2000" dirty="0"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81786558-2C0C-43BF-BBB4-E67BEE062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41917" y="1682607"/>
              <a:ext cx="928034" cy="928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BF393630-49F2-41AE-9230-351623384844}"/>
              </a:ext>
            </a:extLst>
          </p:cNvPr>
          <p:cNvGrpSpPr/>
          <p:nvPr/>
        </p:nvGrpSpPr>
        <p:grpSpPr>
          <a:xfrm>
            <a:off x="992691" y="2135648"/>
            <a:ext cx="2793597" cy="4172419"/>
            <a:chOff x="992691" y="2135648"/>
            <a:chExt cx="2793597" cy="4172419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02C0FE3-5A4D-4317-93A3-093ADC87FE93}"/>
                </a:ext>
              </a:extLst>
            </p:cNvPr>
            <p:cNvGrpSpPr/>
            <p:nvPr/>
          </p:nvGrpSpPr>
          <p:grpSpPr>
            <a:xfrm>
              <a:off x="1003066" y="2135648"/>
              <a:ext cx="2783222" cy="2784105"/>
              <a:chOff x="1031013" y="2415138"/>
              <a:chExt cx="2783222" cy="2784105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C67E049A-1E79-4AD0-9E99-DB0E5CFF3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4743" y="2415138"/>
                <a:ext cx="928035" cy="928035"/>
              </a:xfrm>
              <a:prstGeom prst="rect">
                <a:avLst/>
              </a:prstGeom>
            </p:spPr>
          </p:pic>
          <p:pic>
            <p:nvPicPr>
              <p:cNvPr id="10" name="Image 9" descr="Une image contenant objet&#10;&#10;Description générée avec un niveau de confiance élevé">
                <a:extLst>
                  <a:ext uri="{FF2B5EF4-FFF2-40B4-BE49-F238E27FC236}">
                    <a16:creationId xmlns:a16="http://schemas.microsoft.com/office/drawing/2014/main" id="{5F595FF3-2ADA-4C1C-993D-12464F823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4743" y="4271208"/>
                <a:ext cx="928035" cy="928035"/>
              </a:xfrm>
              <a:prstGeom prst="rect">
                <a:avLst/>
              </a:prstGeom>
            </p:spPr>
          </p:pic>
          <p:pic>
            <p:nvPicPr>
              <p:cNvPr id="12" name="Image 11" descr="Une image contenant objet&#10;&#10;Description générée avec un niveau de confiance élevé">
                <a:extLst>
                  <a:ext uri="{FF2B5EF4-FFF2-40B4-BE49-F238E27FC236}">
                    <a16:creationId xmlns:a16="http://schemas.microsoft.com/office/drawing/2014/main" id="{DE907435-33BA-4519-AB5C-15CE4D387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013" y="3343173"/>
                <a:ext cx="928035" cy="928035"/>
              </a:xfrm>
              <a:prstGeom prst="rect">
                <a:avLst/>
              </a:prstGeom>
            </p:spPr>
          </p:pic>
          <p:pic>
            <p:nvPicPr>
              <p:cNvPr id="14" name="Image 13" descr="Une image contenant objet&#10;&#10;Description générée avec un niveau de confiance très élevé">
                <a:extLst>
                  <a:ext uri="{FF2B5EF4-FFF2-40B4-BE49-F238E27FC236}">
                    <a16:creationId xmlns:a16="http://schemas.microsoft.com/office/drawing/2014/main" id="{A9EB8323-F3D6-4949-8704-E411FE930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6200" y="3343173"/>
                <a:ext cx="928035" cy="928035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3989EF0-2541-4C4F-ACD2-E9156DBF679B}"/>
                  </a:ext>
                </a:extLst>
              </p:cNvPr>
              <p:cNvSpPr/>
              <p:nvPr/>
            </p:nvSpPr>
            <p:spPr>
              <a:xfrm>
                <a:off x="1959048" y="3343173"/>
                <a:ext cx="920308" cy="928035"/>
              </a:xfrm>
              <a:prstGeom prst="rect">
                <a:avLst/>
              </a:prstGeom>
              <a:solidFill>
                <a:srgbClr val="AD4038"/>
              </a:solidFill>
              <a:ln>
                <a:solidFill>
                  <a:srgbClr val="AD40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00AC701-9C28-4116-83D2-53207C27242B}"/>
                </a:ext>
              </a:extLst>
            </p:cNvPr>
            <p:cNvSpPr txBox="1"/>
            <p:nvPr/>
          </p:nvSpPr>
          <p:spPr>
            <a:xfrm>
              <a:off x="992691" y="5938735"/>
              <a:ext cx="2533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entury Gothic" panose="020B0502020202020204" pitchFamily="34" charset="0"/>
                </a:rPr>
                <a:t>4 icônes de direction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37A9E83A-3B27-4B4C-832D-D83AC0861EF6}"/>
              </a:ext>
            </a:extLst>
          </p:cNvPr>
          <p:cNvGrpSpPr/>
          <p:nvPr/>
        </p:nvGrpSpPr>
        <p:grpSpPr>
          <a:xfrm>
            <a:off x="4577703" y="2718131"/>
            <a:ext cx="3595856" cy="3589936"/>
            <a:chOff x="4577703" y="2718131"/>
            <a:chExt cx="3595856" cy="3589936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611791E-A848-44EA-BFF5-6043008EBF12}"/>
                </a:ext>
              </a:extLst>
            </p:cNvPr>
            <p:cNvGrpSpPr/>
            <p:nvPr/>
          </p:nvGrpSpPr>
          <p:grpSpPr>
            <a:xfrm>
              <a:off x="4703948" y="2718131"/>
              <a:ext cx="2784104" cy="2673015"/>
              <a:chOff x="5284372" y="2879156"/>
              <a:chExt cx="2784104" cy="2673015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81786558-2C0C-43BF-BBB4-E67BEE062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84372" y="2879157"/>
                <a:ext cx="928034" cy="928034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7E95B7B3-6529-4BE4-911E-7DE895F6B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2406" y="3807191"/>
                <a:ext cx="928035" cy="928035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5072851C-864B-45EB-B7A1-4596D5028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0441" y="2879156"/>
                <a:ext cx="928035" cy="928035"/>
              </a:xfrm>
              <a:prstGeom prst="rect">
                <a:avLst/>
              </a:prstGeom>
            </p:spPr>
          </p:pic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2F4270CB-8724-487A-BEC7-147F20A61743}"/>
                  </a:ext>
                </a:extLst>
              </p:cNvPr>
              <p:cNvGrpSpPr/>
              <p:nvPr/>
            </p:nvGrpSpPr>
            <p:grpSpPr>
              <a:xfrm>
                <a:off x="5502575" y="4981073"/>
                <a:ext cx="2347695" cy="571098"/>
                <a:chOff x="7814029" y="4847364"/>
                <a:chExt cx="2347695" cy="571098"/>
              </a:xfrm>
            </p:grpSpPr>
            <p:sp>
              <p:nvSpPr>
                <p:cNvPr id="26" name="Rectangle : coins arrondis 25">
                  <a:extLst>
                    <a:ext uri="{FF2B5EF4-FFF2-40B4-BE49-F238E27FC236}">
                      <a16:creationId xmlns:a16="http://schemas.microsoft.com/office/drawing/2014/main" id="{850965E8-4449-42FF-A85B-EDE47858681E}"/>
                    </a:ext>
                  </a:extLst>
                </p:cNvPr>
                <p:cNvSpPr/>
                <p:nvPr/>
              </p:nvSpPr>
              <p:spPr>
                <a:xfrm>
                  <a:off x="9124521" y="4847364"/>
                  <a:ext cx="1037203" cy="571097"/>
                </a:xfrm>
                <a:prstGeom prst="roundRect">
                  <a:avLst/>
                </a:prstGeom>
                <a:solidFill>
                  <a:srgbClr val="00487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000" b="1" dirty="0">
                      <a:latin typeface="Century Gothic" panose="020B0502020202020204" pitchFamily="34" charset="0"/>
                    </a:rPr>
                    <a:t>Run</a:t>
                  </a:r>
                </a:p>
              </p:txBody>
            </p:sp>
            <p:sp>
              <p:nvSpPr>
                <p:cNvPr id="27" name="Rectangle : coins arrondis 26">
                  <a:extLst>
                    <a:ext uri="{FF2B5EF4-FFF2-40B4-BE49-F238E27FC236}">
                      <a16:creationId xmlns:a16="http://schemas.microsoft.com/office/drawing/2014/main" id="{1F50CEE1-F7B0-4EB6-859A-087D0C831E37}"/>
                    </a:ext>
                  </a:extLst>
                </p:cNvPr>
                <p:cNvSpPr/>
                <p:nvPr/>
              </p:nvSpPr>
              <p:spPr>
                <a:xfrm>
                  <a:off x="7814029" y="4847365"/>
                  <a:ext cx="1037203" cy="571097"/>
                </a:xfrm>
                <a:prstGeom prst="roundRect">
                  <a:avLst/>
                </a:prstGeom>
                <a:solidFill>
                  <a:srgbClr val="84B817"/>
                </a:solidFill>
                <a:ln>
                  <a:solidFill>
                    <a:srgbClr val="84B8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000" b="1" dirty="0">
                      <a:latin typeface="Century Gothic" panose="020B0502020202020204" pitchFamily="34" charset="0"/>
                    </a:rPr>
                    <a:t>Select</a:t>
                  </a:r>
                </a:p>
              </p:txBody>
            </p:sp>
          </p:grpSp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81B6132E-A4B1-4D54-9447-18770E84E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6791" y="3063541"/>
                <a:ext cx="559264" cy="559264"/>
              </a:xfrm>
              <a:prstGeom prst="rect">
                <a:avLst/>
              </a:prstGeom>
            </p:spPr>
          </p:pic>
        </p:grp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6D3B376-89AB-4AB9-AC82-6FFD1E15CDDB}"/>
                </a:ext>
              </a:extLst>
            </p:cNvPr>
            <p:cNvSpPr txBox="1"/>
            <p:nvPr/>
          </p:nvSpPr>
          <p:spPr>
            <a:xfrm>
              <a:off x="4577703" y="5938735"/>
              <a:ext cx="3595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entury Gothic" panose="020B0502020202020204" pitchFamily="34" charset="0"/>
                </a:rPr>
                <a:t>2 boutons de fonctionnement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817F0E6-E3C6-4BDC-8DF5-C5C029C003B7}"/>
              </a:ext>
            </a:extLst>
          </p:cNvPr>
          <p:cNvGrpSpPr/>
          <p:nvPr/>
        </p:nvGrpSpPr>
        <p:grpSpPr>
          <a:xfrm>
            <a:off x="8395338" y="1664431"/>
            <a:ext cx="2834430" cy="4643636"/>
            <a:chOff x="8395338" y="1664431"/>
            <a:chExt cx="2834430" cy="4643636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946173D1-3B0C-4EF9-BEF7-1CBA48D5E000}"/>
                </a:ext>
              </a:extLst>
            </p:cNvPr>
            <p:cNvSpPr txBox="1"/>
            <p:nvPr/>
          </p:nvSpPr>
          <p:spPr>
            <a:xfrm>
              <a:off x="8395338" y="5938735"/>
              <a:ext cx="2834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entury Gothic" panose="020B0502020202020204" pitchFamily="34" charset="0"/>
                </a:rPr>
                <a:t>Interface des 2 boutons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5676214B-930F-4247-B5A7-30F12E28BB91}"/>
                </a:ext>
              </a:extLst>
            </p:cNvPr>
            <p:cNvGrpSpPr/>
            <p:nvPr/>
          </p:nvGrpSpPr>
          <p:grpSpPr>
            <a:xfrm>
              <a:off x="8623832" y="1664431"/>
              <a:ext cx="2377441" cy="3726714"/>
              <a:chOff x="7902972" y="390756"/>
              <a:chExt cx="2377441" cy="3726714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FC03E5B7-A496-45FC-8FE4-E6C28E4071D1}"/>
                  </a:ext>
                </a:extLst>
              </p:cNvPr>
              <p:cNvGrpSpPr/>
              <p:nvPr/>
            </p:nvGrpSpPr>
            <p:grpSpPr>
              <a:xfrm>
                <a:off x="7902972" y="390756"/>
                <a:ext cx="2377441" cy="3726714"/>
                <a:chOff x="7370173" y="1675416"/>
                <a:chExt cx="2377441" cy="3726714"/>
              </a:xfrm>
            </p:grpSpPr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7555F780-33DF-4A40-BA68-1CF6DC151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84" r="18021"/>
                <a:stretch/>
              </p:blipFill>
              <p:spPr>
                <a:xfrm>
                  <a:off x="7370173" y="1675416"/>
                  <a:ext cx="2377441" cy="3726714"/>
                </a:xfrm>
                <a:prstGeom prst="rect">
                  <a:avLst/>
                </a:prstGeom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274BF9D-3662-4676-B51A-8A1022415C33}"/>
                    </a:ext>
                  </a:extLst>
                </p:cNvPr>
                <p:cNvSpPr/>
                <p:nvPr/>
              </p:nvSpPr>
              <p:spPr>
                <a:xfrm>
                  <a:off x="7536231" y="2059895"/>
                  <a:ext cx="2035892" cy="25651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F82E78D2-5AF6-4DE4-AFAE-EC041697C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1156" b="3613"/>
              <a:stretch/>
            </p:blipFill>
            <p:spPr>
              <a:xfrm>
                <a:off x="8333151" y="796330"/>
                <a:ext cx="1553799" cy="2509598"/>
              </a:xfrm>
              <a:prstGeom prst="rect">
                <a:avLst/>
              </a:prstGeom>
            </p:spPr>
          </p:pic>
        </p:grpSp>
      </p:grp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871F347-1931-41AC-B4B2-141ECDF5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28</a:t>
            </a:fld>
            <a:endParaRPr lang="fr-FR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D850B00D-2EE2-452C-923B-D783C94D7D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1689" y="2718130"/>
            <a:ext cx="928035" cy="928035"/>
          </a:xfrm>
          <a:prstGeom prst="ellipse">
            <a:avLst/>
          </a:prstGeom>
          <a:ln w="76200">
            <a:solidFill>
              <a:srgbClr val="004870"/>
            </a:solidFill>
          </a:ln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1786558-2C0C-43BF-BBB4-E67BEE0627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41917" y="1682607"/>
            <a:ext cx="928034" cy="928034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D850B00D-2EE2-452C-923B-D783C94D7D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17" y="1706522"/>
            <a:ext cx="928035" cy="928035"/>
          </a:xfrm>
          <a:prstGeom prst="ellipse">
            <a:avLst/>
          </a:prstGeom>
          <a:ln w="76200">
            <a:solidFill>
              <a:srgbClr val="004870"/>
            </a:solidFill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850B00D-2EE2-452C-923B-D783C94D7D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41917" y="3676581"/>
            <a:ext cx="928035" cy="928035"/>
          </a:xfrm>
          <a:prstGeom prst="ellipse">
            <a:avLst/>
          </a:prstGeom>
          <a:ln w="76200">
            <a:solidFill>
              <a:srgbClr val="004870"/>
            </a:solidFill>
          </a:ln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D850B00D-2EE2-452C-923B-D783C94D7D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22275" y="2745729"/>
            <a:ext cx="928035" cy="928035"/>
          </a:xfrm>
          <a:prstGeom prst="ellipse">
            <a:avLst/>
          </a:prstGeom>
          <a:ln w="76200">
            <a:solidFill>
              <a:srgbClr val="004870"/>
            </a:solidFill>
          </a:ln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51D2C155-4BB1-4757-883F-E48299603BEE}"/>
              </a:ext>
            </a:extLst>
          </p:cNvPr>
          <p:cNvSpPr txBox="1"/>
          <p:nvPr/>
        </p:nvSpPr>
        <p:spPr>
          <a:xfrm>
            <a:off x="302181" y="354095"/>
            <a:ext cx="5514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Switch Interface : les implémentations fonctionnels</a:t>
            </a:r>
          </a:p>
        </p:txBody>
      </p:sp>
    </p:spTree>
    <p:extLst>
      <p:ext uri="{BB962C8B-B14F-4D97-AF65-F5344CB8AC3E}">
        <p14:creationId xmlns:p14="http://schemas.microsoft.com/office/powerpoint/2010/main" val="397802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871F347-1931-41AC-B4B2-141ECDF5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29</a:t>
            </a:fld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1D2C155-4BB1-4757-883F-E48299603BEE}"/>
              </a:ext>
            </a:extLst>
          </p:cNvPr>
          <p:cNvSpPr txBox="1"/>
          <p:nvPr/>
        </p:nvSpPr>
        <p:spPr>
          <a:xfrm>
            <a:off x="302181" y="326103"/>
            <a:ext cx="5514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Switch Interface : Implémentation du code</a:t>
            </a:r>
          </a:p>
        </p:txBody>
      </p:sp>
      <p:pic>
        <p:nvPicPr>
          <p:cNvPr id="1026" name="Picture 2" descr="https://lh4.googleusercontent.com/IbMQXaWst3CsMv5bNPdy45hzNTI6zWXqupjt9v6Vwcpu9zKNhDGdaUfPPalVUd2TiCEYhOwFVToTOQCJOetQbIu-2Nth0KgSxkMKIzbp7KBeQyiWw5wvH2ixUh6aAm4m5R3Mi_vS">
            <a:extLst>
              <a:ext uri="{FF2B5EF4-FFF2-40B4-BE49-F238E27FC236}">
                <a16:creationId xmlns:a16="http://schemas.microsoft.com/office/drawing/2014/main" id="{E8E84B3A-0924-4DA7-AC8A-FE370A2B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9724"/>
            <a:ext cx="5257800" cy="486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5BBD2D7F-CBB1-49BB-B0B0-8A3491186A1C}"/>
              </a:ext>
            </a:extLst>
          </p:cNvPr>
          <p:cNvGrpSpPr/>
          <p:nvPr/>
        </p:nvGrpSpPr>
        <p:grpSpPr>
          <a:xfrm>
            <a:off x="7812233" y="1665806"/>
            <a:ext cx="2743200" cy="4750981"/>
            <a:chOff x="7812233" y="1665806"/>
            <a:chExt cx="2743200" cy="4750981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16CBB48-45DA-43D6-A1F7-5828825CADBC}"/>
                </a:ext>
              </a:extLst>
            </p:cNvPr>
            <p:cNvSpPr txBox="1"/>
            <p:nvPr/>
          </p:nvSpPr>
          <p:spPr>
            <a:xfrm>
              <a:off x="7890555" y="6047455"/>
              <a:ext cx="2575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Century Gothic" panose="020B0502020202020204" pitchFamily="34" charset="0"/>
                </a:rPr>
                <a:t>Interface des 2 boutons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5F496334-0009-4E98-BDFE-F7B5379402CF}"/>
                </a:ext>
              </a:extLst>
            </p:cNvPr>
            <p:cNvGrpSpPr/>
            <p:nvPr/>
          </p:nvGrpSpPr>
          <p:grpSpPr>
            <a:xfrm>
              <a:off x="7812233" y="1665806"/>
              <a:ext cx="2743200" cy="4226612"/>
              <a:chOff x="7370173" y="1675416"/>
              <a:chExt cx="2377441" cy="3726714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497052FB-71B0-46CF-BF4A-57B1D984B2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7370173" y="1675416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48E2C0A-0021-4F90-98AF-18E95DCB0704}"/>
                  </a:ext>
                </a:extLst>
              </p:cNvPr>
              <p:cNvSpPr/>
              <p:nvPr/>
            </p:nvSpPr>
            <p:spPr>
              <a:xfrm>
                <a:off x="7536231" y="2059895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3BAA0264-6576-4FD9-97A8-B75783BDE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438" y="2101859"/>
            <a:ext cx="1883216" cy="290928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6276EAB-690F-46F3-A5C9-EB16C2857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3438" y="2101859"/>
            <a:ext cx="1883216" cy="29092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089CA3-1F6E-47B6-92E5-A0F229013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175" y="2101859"/>
            <a:ext cx="1881692" cy="29092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B74F03-0763-479D-BC84-5D99E10F12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156" b="3613"/>
          <a:stretch/>
        </p:blipFill>
        <p:spPr>
          <a:xfrm>
            <a:off x="8212651" y="2101859"/>
            <a:ext cx="1884003" cy="2909289"/>
          </a:xfrm>
          <a:prstGeom prst="rect">
            <a:avLst/>
          </a:prstGeom>
          <a:ln>
            <a:noFill/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B4AC167-3DBD-4C09-80C6-825F409526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6815" y="4253150"/>
            <a:ext cx="213378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11862 -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49199E8B-927A-4BA9-A4BD-83C3BD3A7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9" y="2621943"/>
            <a:ext cx="1628982" cy="1628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FA75E3B-CA8B-4EBE-B53A-66361D8FF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303" y="2935118"/>
            <a:ext cx="1002632" cy="1002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B4CD75C-6105-455B-8521-1DAA839CB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81" y="4759061"/>
            <a:ext cx="2103121" cy="1265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690230D-22C7-4EA8-8D44-A4503EDE6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71" y="509062"/>
            <a:ext cx="1265158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1CF8A19-8F4D-451C-B087-D80EFD0BC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42" y="509062"/>
            <a:ext cx="1265158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E349200-36BC-4743-A3AC-067ABCA1F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656" y="1887895"/>
            <a:ext cx="1265158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65B84EC-0189-4A6B-B738-82404D84B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524" y="1887895"/>
            <a:ext cx="1707469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BBF602B-2164-4857-B6B1-0E6D938AB347}"/>
              </a:ext>
            </a:extLst>
          </p:cNvPr>
          <p:cNvSpPr txBox="1"/>
          <p:nvPr/>
        </p:nvSpPr>
        <p:spPr>
          <a:xfrm>
            <a:off x="1197184" y="4375341"/>
            <a:ext cx="147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Mr Guedira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CABA1A2-C04B-47CB-958F-BAAB13816B84}"/>
              </a:ext>
            </a:extLst>
          </p:cNvPr>
          <p:cNvSpPr txBox="1"/>
          <p:nvPr/>
        </p:nvSpPr>
        <p:spPr>
          <a:xfrm>
            <a:off x="3388547" y="4375341"/>
            <a:ext cx="174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Projet existant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033796B-6AB4-4F9A-B9D0-C4CCAA5214E9}"/>
              </a:ext>
            </a:extLst>
          </p:cNvPr>
          <p:cNvSpPr txBox="1"/>
          <p:nvPr/>
        </p:nvSpPr>
        <p:spPr>
          <a:xfrm>
            <a:off x="8291639" y="6137894"/>
            <a:ext cx="24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Promotion alternants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536EA8C-A7C2-4132-997E-E9A4E9382839}"/>
              </a:ext>
            </a:extLst>
          </p:cNvPr>
          <p:cNvGrpSpPr/>
          <p:nvPr/>
        </p:nvGrpSpPr>
        <p:grpSpPr>
          <a:xfrm>
            <a:off x="445168" y="324853"/>
            <a:ext cx="4128053" cy="1046440"/>
            <a:chOff x="445168" y="324853"/>
            <a:chExt cx="4128053" cy="1046440"/>
          </a:xfrm>
        </p:grpSpPr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951DAC2D-EF2D-4AFE-AEAF-4118BA271909}"/>
                </a:ext>
              </a:extLst>
            </p:cNvPr>
            <p:cNvSpPr txBox="1"/>
            <p:nvPr/>
          </p:nvSpPr>
          <p:spPr>
            <a:xfrm>
              <a:off x="445168" y="324853"/>
              <a:ext cx="4128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Présentation du projet 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1C068B56-9B38-49BA-AE11-5BFC8C85400B}"/>
                </a:ext>
              </a:extLst>
            </p:cNvPr>
            <p:cNvSpPr txBox="1"/>
            <p:nvPr/>
          </p:nvSpPr>
          <p:spPr>
            <a:xfrm>
              <a:off x="445168" y="848073"/>
              <a:ext cx="32319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développeurs</a:t>
              </a:r>
            </a:p>
          </p:txBody>
        </p:sp>
      </p:grpSp>
      <p:pic>
        <p:nvPicPr>
          <p:cNvPr id="38" name="Image 37">
            <a:extLst>
              <a:ext uri="{FF2B5EF4-FFF2-40B4-BE49-F238E27FC236}">
                <a16:creationId xmlns:a16="http://schemas.microsoft.com/office/drawing/2014/main" id="{4D7CFD9C-9597-4751-9E6C-C5363255F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656" y="3266553"/>
            <a:ext cx="1265158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EC4CE7D0-5B0B-4B27-9753-75FE6FDFE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524" y="3266553"/>
            <a:ext cx="1707469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929D4CEC-B84D-4690-80F1-D2F47492FF32}"/>
              </a:ext>
            </a:extLst>
          </p:cNvPr>
          <p:cNvSpPr/>
          <p:nvPr/>
        </p:nvSpPr>
        <p:spPr>
          <a:xfrm rot="19540036">
            <a:off x="5819905" y="2338674"/>
            <a:ext cx="773821" cy="566538"/>
          </a:xfrm>
          <a:prstGeom prst="rightArrow">
            <a:avLst/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fr-FR"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B3EA28B0-7727-49D2-9619-2BA787BB2034}"/>
              </a:ext>
            </a:extLst>
          </p:cNvPr>
          <p:cNvSpPr/>
          <p:nvPr/>
        </p:nvSpPr>
        <p:spPr>
          <a:xfrm>
            <a:off x="6058815" y="3287525"/>
            <a:ext cx="773821" cy="566538"/>
          </a:xfrm>
          <a:prstGeom prst="rightArrow">
            <a:avLst/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fr-FR"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4A40D9D2-C983-4388-8004-1FF4A127ABAC}"/>
              </a:ext>
            </a:extLst>
          </p:cNvPr>
          <p:cNvSpPr/>
          <p:nvPr/>
        </p:nvSpPr>
        <p:spPr>
          <a:xfrm rot="2000595">
            <a:off x="5818649" y="4103789"/>
            <a:ext cx="773821" cy="566538"/>
          </a:xfrm>
          <a:prstGeom prst="rightArrow">
            <a:avLst/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fr-FR"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6ADE3F2-6471-4772-963D-8C408962F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34" y="2927684"/>
            <a:ext cx="1002632" cy="1002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Espace réservé du numéro de diapositive 21">
            <a:extLst>
              <a:ext uri="{FF2B5EF4-FFF2-40B4-BE49-F238E27FC236}">
                <a16:creationId xmlns:a16="http://schemas.microsoft.com/office/drawing/2014/main" id="{18974708-E691-4AF8-840C-7043AC1B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1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40" grpId="0" animBg="1"/>
      <p:bldP spid="41" grpId="0" animBg="1"/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871F347-1931-41AC-B4B2-141ECDF5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30</a:t>
            </a:fld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1D2C155-4BB1-4757-883F-E48299603BEE}"/>
              </a:ext>
            </a:extLst>
          </p:cNvPr>
          <p:cNvSpPr txBox="1"/>
          <p:nvPr/>
        </p:nvSpPr>
        <p:spPr>
          <a:xfrm>
            <a:off x="302181" y="326103"/>
            <a:ext cx="5514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Switch Interface : les perspectives d’évolution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C6ADACD-7CA4-4D2B-9998-05278433DEA3}"/>
              </a:ext>
            </a:extLst>
          </p:cNvPr>
          <p:cNvGrpSpPr/>
          <p:nvPr/>
        </p:nvGrpSpPr>
        <p:grpSpPr>
          <a:xfrm>
            <a:off x="6127529" y="1900488"/>
            <a:ext cx="3332964" cy="3835584"/>
            <a:chOff x="7228382" y="2098160"/>
            <a:chExt cx="3332964" cy="38355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57AC6B-CCDB-412B-A0B8-F2A14EECF2E6}"/>
                </a:ext>
              </a:extLst>
            </p:cNvPr>
            <p:cNvSpPr/>
            <p:nvPr/>
          </p:nvSpPr>
          <p:spPr>
            <a:xfrm>
              <a:off x="8562754" y="2098160"/>
              <a:ext cx="664227" cy="8470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35AC66-E49B-4EE9-89AE-AC9AE348CDFA}"/>
                </a:ext>
              </a:extLst>
            </p:cNvPr>
            <p:cNvSpPr/>
            <p:nvPr/>
          </p:nvSpPr>
          <p:spPr>
            <a:xfrm>
              <a:off x="8562753" y="4334541"/>
              <a:ext cx="664227" cy="847060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02B46D-4F85-41D9-A642-35192DC38322}"/>
                </a:ext>
              </a:extLst>
            </p:cNvPr>
            <p:cNvSpPr/>
            <p:nvPr/>
          </p:nvSpPr>
          <p:spPr>
            <a:xfrm>
              <a:off x="9599736" y="3196858"/>
              <a:ext cx="664227" cy="847060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2FC512-F3A6-41E8-A2F1-D6CAE63238E4}"/>
                </a:ext>
              </a:extLst>
            </p:cNvPr>
            <p:cNvSpPr/>
            <p:nvPr/>
          </p:nvSpPr>
          <p:spPr>
            <a:xfrm>
              <a:off x="7528192" y="3196858"/>
              <a:ext cx="664227" cy="847060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B1FA519F-F761-4552-B977-F52643EF9BDD}"/>
                </a:ext>
              </a:extLst>
            </p:cNvPr>
            <p:cNvSpPr txBox="1"/>
            <p:nvPr/>
          </p:nvSpPr>
          <p:spPr>
            <a:xfrm>
              <a:off x="7228382" y="5533634"/>
              <a:ext cx="3332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latin typeface="Century Gothic" panose="020B0502020202020204" pitchFamily="34" charset="0"/>
                </a:rPr>
                <a:t>Interface personnalisable</a:t>
              </a:r>
              <a:endParaRPr lang="fr-FR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Éclair 21">
              <a:extLst>
                <a:ext uri="{FF2B5EF4-FFF2-40B4-BE49-F238E27FC236}">
                  <a16:creationId xmlns:a16="http://schemas.microsoft.com/office/drawing/2014/main" id="{E775AFB4-F226-4FB5-98E8-D58F45CF31CF}"/>
                </a:ext>
              </a:extLst>
            </p:cNvPr>
            <p:cNvSpPr/>
            <p:nvPr/>
          </p:nvSpPr>
          <p:spPr>
            <a:xfrm>
              <a:off x="7712704" y="3378497"/>
              <a:ext cx="325510" cy="483781"/>
            </a:xfrm>
            <a:prstGeom prst="lightningBol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Lune 22">
              <a:extLst>
                <a:ext uri="{FF2B5EF4-FFF2-40B4-BE49-F238E27FC236}">
                  <a16:creationId xmlns:a16="http://schemas.microsoft.com/office/drawing/2014/main" id="{BEF46C98-DE92-4587-9A9C-6402F96B5E98}"/>
                </a:ext>
              </a:extLst>
            </p:cNvPr>
            <p:cNvSpPr/>
            <p:nvPr/>
          </p:nvSpPr>
          <p:spPr>
            <a:xfrm>
              <a:off x="8750596" y="2296633"/>
              <a:ext cx="255181" cy="446567"/>
            </a:xfrm>
            <a:prstGeom prst="moon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Étoile : 4 branches 23">
              <a:extLst>
                <a:ext uri="{FF2B5EF4-FFF2-40B4-BE49-F238E27FC236}">
                  <a16:creationId xmlns:a16="http://schemas.microsoft.com/office/drawing/2014/main" id="{7F101995-00BF-4304-9027-7B453212F788}"/>
                </a:ext>
              </a:extLst>
            </p:cNvPr>
            <p:cNvSpPr/>
            <p:nvPr/>
          </p:nvSpPr>
          <p:spPr>
            <a:xfrm>
              <a:off x="9717425" y="3410836"/>
              <a:ext cx="428847" cy="433278"/>
            </a:xfrm>
            <a:prstGeom prst="star4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Triangle isocèle 24">
              <a:extLst>
                <a:ext uri="{FF2B5EF4-FFF2-40B4-BE49-F238E27FC236}">
                  <a16:creationId xmlns:a16="http://schemas.microsoft.com/office/drawing/2014/main" id="{914A64B9-A2F6-4068-8B7A-B2CA4E5FD819}"/>
                </a:ext>
              </a:extLst>
            </p:cNvPr>
            <p:cNvSpPr/>
            <p:nvPr/>
          </p:nvSpPr>
          <p:spPr>
            <a:xfrm>
              <a:off x="8730060" y="4562206"/>
              <a:ext cx="329609" cy="391730"/>
            </a:xfrm>
            <a:prstGeom prst="triangl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04F5DDB-C339-44ED-96F4-9FA569006C2A}"/>
              </a:ext>
            </a:extLst>
          </p:cNvPr>
          <p:cNvGrpSpPr/>
          <p:nvPr/>
        </p:nvGrpSpPr>
        <p:grpSpPr>
          <a:xfrm>
            <a:off x="2379545" y="1920602"/>
            <a:ext cx="2735771" cy="3815470"/>
            <a:chOff x="1432192" y="2105247"/>
            <a:chExt cx="2735771" cy="381547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09EF436-414A-4B9C-990F-5E971E9D7791}"/>
                </a:ext>
              </a:extLst>
            </p:cNvPr>
            <p:cNvSpPr/>
            <p:nvPr/>
          </p:nvSpPr>
          <p:spPr>
            <a:xfrm>
              <a:off x="2466754" y="2105247"/>
              <a:ext cx="664227" cy="8470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9B1E44-3628-4B75-BC3F-55D63781BB3B}"/>
                </a:ext>
              </a:extLst>
            </p:cNvPr>
            <p:cNvSpPr/>
            <p:nvPr/>
          </p:nvSpPr>
          <p:spPr>
            <a:xfrm>
              <a:off x="2466753" y="4341628"/>
              <a:ext cx="664227" cy="84706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5E40B9-FBB5-4484-B134-4D522B724313}"/>
                </a:ext>
              </a:extLst>
            </p:cNvPr>
            <p:cNvSpPr/>
            <p:nvPr/>
          </p:nvSpPr>
          <p:spPr>
            <a:xfrm>
              <a:off x="3503736" y="3203945"/>
              <a:ext cx="664227" cy="84706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7B54034-FCDD-416C-AB24-C8AFA1FF5488}"/>
                </a:ext>
              </a:extLst>
            </p:cNvPr>
            <p:cNvSpPr/>
            <p:nvPr/>
          </p:nvSpPr>
          <p:spPr>
            <a:xfrm>
              <a:off x="1432192" y="3203945"/>
              <a:ext cx="664227" cy="84706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2035813-505E-4B55-99BA-61B31245F18D}"/>
                </a:ext>
              </a:extLst>
            </p:cNvPr>
            <p:cNvSpPr txBox="1"/>
            <p:nvPr/>
          </p:nvSpPr>
          <p:spPr>
            <a:xfrm>
              <a:off x="1606071" y="5520607"/>
              <a:ext cx="2385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latin typeface="Century Gothic" panose="020B0502020202020204" pitchFamily="34" charset="0"/>
                </a:rPr>
                <a:t>Interface basique</a:t>
              </a:r>
              <a:endParaRPr lang="fr-FR" sz="2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3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871F347-1931-41AC-B4B2-141ECDF5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31</a:t>
            </a:fld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1D2C155-4BB1-4757-883F-E48299603BEE}"/>
              </a:ext>
            </a:extLst>
          </p:cNvPr>
          <p:cNvSpPr txBox="1"/>
          <p:nvPr/>
        </p:nvSpPr>
        <p:spPr>
          <a:xfrm>
            <a:off x="302181" y="326103"/>
            <a:ext cx="5514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Switch Interface : les perspectives d’évolution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264067E-6240-4759-A081-640772CE7F3A}"/>
              </a:ext>
            </a:extLst>
          </p:cNvPr>
          <p:cNvGrpSpPr/>
          <p:nvPr/>
        </p:nvGrpSpPr>
        <p:grpSpPr>
          <a:xfrm>
            <a:off x="8118438" y="1712714"/>
            <a:ext cx="2864887" cy="4643636"/>
            <a:chOff x="4746616" y="1712714"/>
            <a:chExt cx="2864887" cy="4643636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179A0CC8-75EE-4E30-BC05-BF4CC955B779}"/>
                </a:ext>
              </a:extLst>
            </p:cNvPr>
            <p:cNvGrpSpPr/>
            <p:nvPr/>
          </p:nvGrpSpPr>
          <p:grpSpPr>
            <a:xfrm>
              <a:off x="4746616" y="1712714"/>
              <a:ext cx="2864887" cy="4643636"/>
              <a:chOff x="8395338" y="1664431"/>
              <a:chExt cx="2864887" cy="4643636"/>
            </a:xfrm>
          </p:grpSpPr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3627AD4-F222-4A2F-81F2-A92B1B08ECC5}"/>
                  </a:ext>
                </a:extLst>
              </p:cNvPr>
              <p:cNvSpPr txBox="1"/>
              <p:nvPr/>
            </p:nvSpPr>
            <p:spPr>
              <a:xfrm>
                <a:off x="8395338" y="5938735"/>
                <a:ext cx="2864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latin typeface="Century Gothic" panose="020B0502020202020204" pitchFamily="34" charset="0"/>
                  </a:rPr>
                  <a:t>Interface à mouvement</a:t>
                </a:r>
              </a:p>
            </p:txBody>
          </p:sp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1A4D159D-1304-4A61-820E-49D6AF44CB9F}"/>
                  </a:ext>
                </a:extLst>
              </p:cNvPr>
              <p:cNvGrpSpPr/>
              <p:nvPr/>
            </p:nvGrpSpPr>
            <p:grpSpPr>
              <a:xfrm>
                <a:off x="8623832" y="1664431"/>
                <a:ext cx="2377441" cy="3726714"/>
                <a:chOff x="7902972" y="390756"/>
                <a:chExt cx="2377441" cy="3726714"/>
              </a:xfrm>
            </p:grpSpPr>
            <p:grpSp>
              <p:nvGrpSpPr>
                <p:cNvPr id="8" name="Groupe 7">
                  <a:extLst>
                    <a:ext uri="{FF2B5EF4-FFF2-40B4-BE49-F238E27FC236}">
                      <a16:creationId xmlns:a16="http://schemas.microsoft.com/office/drawing/2014/main" id="{C7A404F8-2FBA-49F2-8A7E-AA678484A7EF}"/>
                    </a:ext>
                  </a:extLst>
                </p:cNvPr>
                <p:cNvGrpSpPr/>
                <p:nvPr/>
              </p:nvGrpSpPr>
              <p:grpSpPr>
                <a:xfrm>
                  <a:off x="7902972" y="390756"/>
                  <a:ext cx="2377441" cy="3726714"/>
                  <a:chOff x="7370173" y="1675416"/>
                  <a:chExt cx="2377441" cy="3726714"/>
                </a:xfrm>
              </p:grpSpPr>
              <p:pic>
                <p:nvPicPr>
                  <p:cNvPr id="10" name="Image 9">
                    <a:extLst>
                      <a:ext uri="{FF2B5EF4-FFF2-40B4-BE49-F238E27FC236}">
                        <a16:creationId xmlns:a16="http://schemas.microsoft.com/office/drawing/2014/main" id="{8BF946D1-5E06-4647-A64D-611303FD98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184" r="18021"/>
                  <a:stretch/>
                </p:blipFill>
                <p:spPr>
                  <a:xfrm>
                    <a:off x="7370173" y="1675416"/>
                    <a:ext cx="2377441" cy="3726714"/>
                  </a:xfrm>
                  <a:prstGeom prst="rect">
                    <a:avLst/>
                  </a:prstGeom>
                </p:spPr>
              </p:pic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C78B3AC6-C3F7-4CDD-A91D-6EAD78D2B2B1}"/>
                      </a:ext>
                    </a:extLst>
                  </p:cNvPr>
                  <p:cNvSpPr/>
                  <p:nvPr/>
                </p:nvSpPr>
                <p:spPr>
                  <a:xfrm>
                    <a:off x="7536231" y="2059895"/>
                    <a:ext cx="2035892" cy="256519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</p:grpSp>
            <p:pic>
              <p:nvPicPr>
                <p:cNvPr id="9" name="Image 8">
                  <a:extLst>
                    <a:ext uri="{FF2B5EF4-FFF2-40B4-BE49-F238E27FC236}">
                      <a16:creationId xmlns:a16="http://schemas.microsoft.com/office/drawing/2014/main" id="{8CC338A8-3562-49D4-B974-0D42B3DC6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1156" b="3613"/>
                <a:stretch/>
              </p:blipFill>
              <p:spPr>
                <a:xfrm>
                  <a:off x="8333151" y="796330"/>
                  <a:ext cx="1553799" cy="25095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2DB02E9-94D2-46C4-B7DF-09A1DAA0F4D5}"/>
                </a:ext>
              </a:extLst>
            </p:cNvPr>
            <p:cNvSpPr/>
            <p:nvPr/>
          </p:nvSpPr>
          <p:spPr>
            <a:xfrm>
              <a:off x="6143348" y="4305670"/>
              <a:ext cx="815740" cy="3222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B9904BD0-CE7A-41D0-A7A1-4BD99A2BB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679" y="3850036"/>
            <a:ext cx="2136982" cy="2136982"/>
          </a:xfrm>
          <a:prstGeom prst="rect">
            <a:avLst/>
          </a:prstGeom>
        </p:spPr>
      </p:pic>
      <p:grpSp>
        <p:nvGrpSpPr>
          <p:cNvPr id="38" name="Groupe 37">
            <a:extLst>
              <a:ext uri="{FF2B5EF4-FFF2-40B4-BE49-F238E27FC236}">
                <a16:creationId xmlns:a16="http://schemas.microsoft.com/office/drawing/2014/main" id="{1D632E89-2A64-455F-91A3-F582BB326EC9}"/>
              </a:ext>
            </a:extLst>
          </p:cNvPr>
          <p:cNvGrpSpPr/>
          <p:nvPr/>
        </p:nvGrpSpPr>
        <p:grpSpPr>
          <a:xfrm>
            <a:off x="837588" y="1712714"/>
            <a:ext cx="2834430" cy="4643636"/>
            <a:chOff x="8395338" y="1664431"/>
            <a:chExt cx="2834430" cy="4643636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13C2221F-8ADB-43DF-9233-2A39B2244822}"/>
                </a:ext>
              </a:extLst>
            </p:cNvPr>
            <p:cNvSpPr txBox="1"/>
            <p:nvPr/>
          </p:nvSpPr>
          <p:spPr>
            <a:xfrm>
              <a:off x="8395338" y="5938735"/>
              <a:ext cx="2834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entury Gothic" panose="020B0502020202020204" pitchFamily="34" charset="0"/>
                </a:rPr>
                <a:t>Interface des 2 boutons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985E535-FC47-4850-AF6E-4BEF9C5802C9}"/>
                </a:ext>
              </a:extLst>
            </p:cNvPr>
            <p:cNvGrpSpPr/>
            <p:nvPr/>
          </p:nvGrpSpPr>
          <p:grpSpPr>
            <a:xfrm>
              <a:off x="8623832" y="1664431"/>
              <a:ext cx="2377441" cy="3726714"/>
              <a:chOff x="7902972" y="390756"/>
              <a:chExt cx="2377441" cy="3726714"/>
            </a:xfrm>
          </p:grpSpPr>
          <p:grpSp>
            <p:nvGrpSpPr>
              <p:cNvPr id="42" name="Groupe 41">
                <a:extLst>
                  <a:ext uri="{FF2B5EF4-FFF2-40B4-BE49-F238E27FC236}">
                    <a16:creationId xmlns:a16="http://schemas.microsoft.com/office/drawing/2014/main" id="{DAEB7816-06E9-4C7A-B100-41AF6185616C}"/>
                  </a:ext>
                </a:extLst>
              </p:cNvPr>
              <p:cNvGrpSpPr/>
              <p:nvPr/>
            </p:nvGrpSpPr>
            <p:grpSpPr>
              <a:xfrm>
                <a:off x="7902972" y="390756"/>
                <a:ext cx="2377441" cy="3726714"/>
                <a:chOff x="7370173" y="1675416"/>
                <a:chExt cx="2377441" cy="3726714"/>
              </a:xfrm>
            </p:grpSpPr>
            <p:pic>
              <p:nvPicPr>
                <p:cNvPr id="44" name="Image 43">
                  <a:extLst>
                    <a:ext uri="{FF2B5EF4-FFF2-40B4-BE49-F238E27FC236}">
                      <a16:creationId xmlns:a16="http://schemas.microsoft.com/office/drawing/2014/main" id="{78B21B74-0FDB-47EC-8E3D-989039BC38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84" r="18021"/>
                <a:stretch/>
              </p:blipFill>
              <p:spPr>
                <a:xfrm>
                  <a:off x="7370173" y="1675416"/>
                  <a:ext cx="2377441" cy="3726714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55322FE-7CD6-4CCF-A1D2-74FE807D5EEC}"/>
                    </a:ext>
                  </a:extLst>
                </p:cNvPr>
                <p:cNvSpPr/>
                <p:nvPr/>
              </p:nvSpPr>
              <p:spPr>
                <a:xfrm>
                  <a:off x="7536231" y="2059895"/>
                  <a:ext cx="2035892" cy="25651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4C304FF6-14BE-4215-B924-89E1F8AFEB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156" b="3613"/>
              <a:stretch/>
            </p:blipFill>
            <p:spPr>
              <a:xfrm>
                <a:off x="8333151" y="796330"/>
                <a:ext cx="1553799" cy="2509598"/>
              </a:xfrm>
              <a:prstGeom prst="rect">
                <a:avLst/>
              </a:prstGeom>
            </p:spPr>
          </p:pic>
        </p:grp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B9A01D58-01BC-4BAA-BC57-96AA6E5517A3}"/>
              </a:ext>
            </a:extLst>
          </p:cNvPr>
          <p:cNvGrpSpPr/>
          <p:nvPr/>
        </p:nvGrpSpPr>
        <p:grpSpPr>
          <a:xfrm>
            <a:off x="2295305" y="4350435"/>
            <a:ext cx="340437" cy="269994"/>
            <a:chOff x="1854774" y="4350435"/>
            <a:chExt cx="340437" cy="2699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A45EAA-63CA-48AE-8F81-43926191691D}"/>
                </a:ext>
              </a:extLst>
            </p:cNvPr>
            <p:cNvSpPr/>
            <p:nvPr/>
          </p:nvSpPr>
          <p:spPr>
            <a:xfrm>
              <a:off x="1855362" y="4351782"/>
              <a:ext cx="45719" cy="4571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B412C92-AB09-4743-8A9E-217A5BD2A32D}"/>
                </a:ext>
              </a:extLst>
            </p:cNvPr>
            <p:cNvSpPr/>
            <p:nvPr/>
          </p:nvSpPr>
          <p:spPr>
            <a:xfrm>
              <a:off x="2147976" y="4350435"/>
              <a:ext cx="45719" cy="4571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69F132D-E1B6-4379-9DE3-2C43E14F4613}"/>
                </a:ext>
              </a:extLst>
            </p:cNvPr>
            <p:cNvSpPr/>
            <p:nvPr/>
          </p:nvSpPr>
          <p:spPr>
            <a:xfrm>
              <a:off x="1854774" y="4574710"/>
              <a:ext cx="45719" cy="4571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B44A1E-60A8-4575-A610-9403617160A5}"/>
                </a:ext>
              </a:extLst>
            </p:cNvPr>
            <p:cNvSpPr/>
            <p:nvPr/>
          </p:nvSpPr>
          <p:spPr>
            <a:xfrm>
              <a:off x="2147976" y="4574710"/>
              <a:ext cx="45719" cy="4571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62FEB1C-414F-4BAF-94D0-DC313D83A4FE}"/>
                </a:ext>
              </a:extLst>
            </p:cNvPr>
            <p:cNvSpPr/>
            <p:nvPr/>
          </p:nvSpPr>
          <p:spPr>
            <a:xfrm>
              <a:off x="2003556" y="4350435"/>
              <a:ext cx="45719" cy="4571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29A1523-F56D-4CE3-96EE-B2B200593070}"/>
                </a:ext>
              </a:extLst>
            </p:cNvPr>
            <p:cNvSpPr/>
            <p:nvPr/>
          </p:nvSpPr>
          <p:spPr>
            <a:xfrm>
              <a:off x="2000240" y="4574710"/>
              <a:ext cx="45719" cy="4571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8FD6478-0414-4096-B016-B10E13B93B28}"/>
                </a:ext>
              </a:extLst>
            </p:cNvPr>
            <p:cNvSpPr/>
            <p:nvPr/>
          </p:nvSpPr>
          <p:spPr>
            <a:xfrm>
              <a:off x="1854774" y="4463246"/>
              <a:ext cx="45719" cy="4571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4F58B29-ED9E-4C73-A8DB-2628797EB254}"/>
                </a:ext>
              </a:extLst>
            </p:cNvPr>
            <p:cNvSpPr/>
            <p:nvPr/>
          </p:nvSpPr>
          <p:spPr>
            <a:xfrm>
              <a:off x="2149492" y="4463246"/>
              <a:ext cx="45719" cy="4571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7EED80F8-F9EC-478B-8580-580B1FD13025}"/>
              </a:ext>
            </a:extLst>
          </p:cNvPr>
          <p:cNvGrpSpPr/>
          <p:nvPr/>
        </p:nvGrpSpPr>
        <p:grpSpPr>
          <a:xfrm>
            <a:off x="4034181" y="1712714"/>
            <a:ext cx="2834430" cy="4643636"/>
            <a:chOff x="4034181" y="1712714"/>
            <a:chExt cx="2834430" cy="4643636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0B345C64-45A3-4584-B6E0-D37B4140DB4D}"/>
                </a:ext>
              </a:extLst>
            </p:cNvPr>
            <p:cNvGrpSpPr/>
            <p:nvPr/>
          </p:nvGrpSpPr>
          <p:grpSpPr>
            <a:xfrm>
              <a:off x="4034181" y="1712714"/>
              <a:ext cx="2834430" cy="4643636"/>
              <a:chOff x="8395338" y="1664431"/>
              <a:chExt cx="2834430" cy="4643636"/>
            </a:xfrm>
          </p:grpSpPr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854A6C21-81B8-4B12-8121-D81CE50BDD64}"/>
                  </a:ext>
                </a:extLst>
              </p:cNvPr>
              <p:cNvSpPr txBox="1"/>
              <p:nvPr/>
            </p:nvSpPr>
            <p:spPr>
              <a:xfrm>
                <a:off x="8395338" y="5938735"/>
                <a:ext cx="2834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latin typeface="Century Gothic" panose="020B0502020202020204" pitchFamily="34" charset="0"/>
                  </a:rPr>
                  <a:t>Interface des 2 boutons</a:t>
                </a:r>
                <a:endParaRPr lang="fr-FR" sz="2000" dirty="0"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55" name="Groupe 54">
                <a:extLst>
                  <a:ext uri="{FF2B5EF4-FFF2-40B4-BE49-F238E27FC236}">
                    <a16:creationId xmlns:a16="http://schemas.microsoft.com/office/drawing/2014/main" id="{FB86D1F4-38D6-4C38-9133-DDC18494C5B3}"/>
                  </a:ext>
                </a:extLst>
              </p:cNvPr>
              <p:cNvGrpSpPr/>
              <p:nvPr/>
            </p:nvGrpSpPr>
            <p:grpSpPr>
              <a:xfrm>
                <a:off x="8623832" y="1664431"/>
                <a:ext cx="2377441" cy="3726714"/>
                <a:chOff x="7902972" y="390756"/>
                <a:chExt cx="2377441" cy="3726714"/>
              </a:xfrm>
            </p:grpSpPr>
            <p:grpSp>
              <p:nvGrpSpPr>
                <p:cNvPr id="56" name="Groupe 55">
                  <a:extLst>
                    <a:ext uri="{FF2B5EF4-FFF2-40B4-BE49-F238E27FC236}">
                      <a16:creationId xmlns:a16="http://schemas.microsoft.com/office/drawing/2014/main" id="{ED357C1B-D3DB-4753-8E9F-9F2998BCD689}"/>
                    </a:ext>
                  </a:extLst>
                </p:cNvPr>
                <p:cNvGrpSpPr/>
                <p:nvPr/>
              </p:nvGrpSpPr>
              <p:grpSpPr>
                <a:xfrm>
                  <a:off x="7902972" y="390756"/>
                  <a:ext cx="2377441" cy="3726714"/>
                  <a:chOff x="7370173" y="1675416"/>
                  <a:chExt cx="2377441" cy="3726714"/>
                </a:xfrm>
              </p:grpSpPr>
              <p:pic>
                <p:nvPicPr>
                  <p:cNvPr id="58" name="Image 57">
                    <a:extLst>
                      <a:ext uri="{FF2B5EF4-FFF2-40B4-BE49-F238E27FC236}">
                        <a16:creationId xmlns:a16="http://schemas.microsoft.com/office/drawing/2014/main" id="{A0D51801-7BA8-404C-B198-EC0332F1E5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184" r="18021"/>
                  <a:stretch/>
                </p:blipFill>
                <p:spPr>
                  <a:xfrm>
                    <a:off x="7370173" y="1675416"/>
                    <a:ext cx="2377441" cy="3726714"/>
                  </a:xfrm>
                  <a:prstGeom prst="rect">
                    <a:avLst/>
                  </a:prstGeom>
                </p:spPr>
              </p:pic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D288BCB-DE90-461C-B565-2C89380970ED}"/>
                      </a:ext>
                    </a:extLst>
                  </p:cNvPr>
                  <p:cNvSpPr/>
                  <p:nvPr/>
                </p:nvSpPr>
                <p:spPr>
                  <a:xfrm>
                    <a:off x="7536231" y="2059895"/>
                    <a:ext cx="2035892" cy="256519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</p:grpSp>
            <p:pic>
              <p:nvPicPr>
                <p:cNvPr id="57" name="Image 56">
                  <a:extLst>
                    <a:ext uri="{FF2B5EF4-FFF2-40B4-BE49-F238E27FC236}">
                      <a16:creationId xmlns:a16="http://schemas.microsoft.com/office/drawing/2014/main" id="{9A3F841C-5A35-406A-A487-AD6FB9F93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1156" b="3613"/>
                <a:stretch/>
              </p:blipFill>
              <p:spPr>
                <a:xfrm>
                  <a:off x="8333151" y="796330"/>
                  <a:ext cx="1553799" cy="2509598"/>
                </a:xfrm>
                <a:prstGeom prst="rect">
                  <a:avLst/>
                </a:prstGeom>
              </p:spPr>
            </p:pic>
          </p:grpSp>
        </p:grpSp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D216AFD9-71DF-4304-8675-70922C623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7536" t="57007" r="34471" b="33368"/>
            <a:stretch/>
          </p:blipFill>
          <p:spPr>
            <a:xfrm>
              <a:off x="5128098" y="4161717"/>
              <a:ext cx="688269" cy="466168"/>
            </a:xfrm>
            <a:prstGeom prst="rect">
              <a:avLst/>
            </a:prstGeom>
          </p:spPr>
        </p:pic>
      </p:grpSp>
      <p:sp>
        <p:nvSpPr>
          <p:cNvPr id="64" name="Flèche : chevron 63">
            <a:extLst>
              <a:ext uri="{FF2B5EF4-FFF2-40B4-BE49-F238E27FC236}">
                <a16:creationId xmlns:a16="http://schemas.microsoft.com/office/drawing/2014/main" id="{7F7D385D-04BF-49E8-BFD2-113D4C0B77E4}"/>
              </a:ext>
            </a:extLst>
          </p:cNvPr>
          <p:cNvSpPr/>
          <p:nvPr/>
        </p:nvSpPr>
        <p:spPr>
          <a:xfrm>
            <a:off x="3452136" y="3095607"/>
            <a:ext cx="801925" cy="960928"/>
          </a:xfrm>
          <a:prstGeom prst="chevron">
            <a:avLst/>
          </a:prstGeom>
          <a:solidFill>
            <a:srgbClr val="004870"/>
          </a:solidFill>
          <a:ln>
            <a:solidFill>
              <a:srgbClr val="00487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DD5A5AB-2105-4FB8-8398-46FB41F70CD2}"/>
              </a:ext>
            </a:extLst>
          </p:cNvPr>
          <p:cNvSpPr/>
          <p:nvPr/>
        </p:nvSpPr>
        <p:spPr>
          <a:xfrm>
            <a:off x="9446107" y="2899796"/>
            <a:ext cx="217006" cy="23392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E2302C1-0087-41A1-9CFE-EE732ADA0EAD}"/>
              </a:ext>
            </a:extLst>
          </p:cNvPr>
          <p:cNvSpPr/>
          <p:nvPr/>
        </p:nvSpPr>
        <p:spPr>
          <a:xfrm>
            <a:off x="9074813" y="3262313"/>
            <a:ext cx="247782" cy="235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98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1.25E-6 -0.0592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25E-6 -0.05926 L 1.25E-6 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25E-6 3.7037E-7 L -0.0375 3.7037E-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5 3.7037E-7 L 1.25E-6 3.33333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67" grpId="1" animBg="1"/>
      <p:bldP spid="67" grpId="2" animBg="1"/>
      <p:bldP spid="70" grpId="0" animBg="1"/>
      <p:bldP spid="70" grpId="1" animBg="1"/>
      <p:bldP spid="70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avec coins rognés en diagonale 14">
            <a:extLst>
              <a:ext uri="{FF2B5EF4-FFF2-40B4-BE49-F238E27FC236}">
                <a16:creationId xmlns:a16="http://schemas.microsoft.com/office/drawing/2014/main" id="{4F00A852-AA9C-4C31-A509-F3283FEB1027}"/>
              </a:ext>
            </a:extLst>
          </p:cNvPr>
          <p:cNvSpPr/>
          <p:nvPr/>
        </p:nvSpPr>
        <p:spPr>
          <a:xfrm>
            <a:off x="7455620" y="0"/>
            <a:ext cx="4736380" cy="68580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ande diagonale 13">
            <a:extLst>
              <a:ext uri="{FF2B5EF4-FFF2-40B4-BE49-F238E27FC236}">
                <a16:creationId xmlns:a16="http://schemas.microsoft.com/office/drawing/2014/main" id="{9D5FE349-74E6-43D7-9647-81858014E59F}"/>
              </a:ext>
            </a:extLst>
          </p:cNvPr>
          <p:cNvSpPr/>
          <p:nvPr/>
        </p:nvSpPr>
        <p:spPr>
          <a:xfrm rot="10800000" flipV="1">
            <a:off x="3663435" y="0"/>
            <a:ext cx="3792184" cy="6858000"/>
          </a:xfrm>
          <a:prstGeom prst="diagStripe">
            <a:avLst>
              <a:gd name="adj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01C958-E13E-48A0-9B76-975FDB1822AE}"/>
              </a:ext>
            </a:extLst>
          </p:cNvPr>
          <p:cNvSpPr txBox="1"/>
          <p:nvPr/>
        </p:nvSpPr>
        <p:spPr>
          <a:xfrm>
            <a:off x="7624151" y="4755193"/>
            <a:ext cx="46522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 : </a:t>
            </a:r>
            <a:endParaRPr lang="fr-F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Interface graphique</a:t>
            </a:r>
          </a:p>
          <a:p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à boutons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2EC5D37-B3EC-4613-B0FA-BBAA65572F04}"/>
              </a:ext>
            </a:extLst>
          </p:cNvPr>
          <p:cNvGrpSpPr/>
          <p:nvPr/>
        </p:nvGrpSpPr>
        <p:grpSpPr>
          <a:xfrm>
            <a:off x="6500552" y="287870"/>
            <a:ext cx="5638355" cy="4234429"/>
            <a:chOff x="6553646" y="348916"/>
            <a:chExt cx="5638355" cy="4234429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C7806F4-7C92-4161-B6F9-A52E51181783}"/>
                </a:ext>
              </a:extLst>
            </p:cNvPr>
            <p:cNvSpPr txBox="1"/>
            <p:nvPr/>
          </p:nvSpPr>
          <p:spPr>
            <a:xfrm>
              <a:off x="6553646" y="3013685"/>
              <a:ext cx="56383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  <a:buClr>
                  <a:srgbClr val="84B817"/>
                </a:buClr>
              </a:pPr>
              <a:r>
                <a:rPr lang="fr-FR" sz="2000" dirty="0">
                  <a:latin typeface="Century Gothic" panose="020B0502020202020204" pitchFamily="34" charset="0"/>
                </a:rPr>
                <a:t>Killian</a:t>
              </a:r>
              <a:r>
                <a:rPr lang="fr-FR" sz="2000" b="1" dirty="0">
                  <a:latin typeface="Century Gothic" panose="020B0502020202020204" pitchFamily="34" charset="0"/>
                </a:rPr>
                <a:t> Demoulin</a:t>
              </a:r>
              <a:r>
                <a:rPr lang="fr-FR" sz="2000" dirty="0">
                  <a:latin typeface="Century Gothic" panose="020B0502020202020204" pitchFamily="34" charset="0"/>
                </a:rPr>
                <a:t>, </a:t>
              </a:r>
              <a:r>
                <a:rPr lang="fr-FR" sz="2000" dirty="0" err="1">
                  <a:latin typeface="Century Gothic" panose="020B0502020202020204" pitchFamily="34" charset="0"/>
                </a:rPr>
                <a:t>Mayolie</a:t>
              </a:r>
              <a:r>
                <a:rPr lang="fr-FR" sz="2000" dirty="0">
                  <a:latin typeface="Century Gothic" panose="020B0502020202020204" pitchFamily="34" charset="0"/>
                </a:rPr>
                <a:t> </a:t>
              </a:r>
              <a:r>
                <a:rPr lang="fr-FR" sz="2000" b="1" dirty="0">
                  <a:latin typeface="Century Gothic" panose="020B0502020202020204" pitchFamily="34" charset="0"/>
                </a:rPr>
                <a:t>Coulibaly &amp;</a:t>
              </a:r>
            </a:p>
            <a:p>
              <a:pPr algn="r">
                <a:lnSpc>
                  <a:spcPct val="150000"/>
                </a:lnSpc>
                <a:buClr>
                  <a:srgbClr val="84B817"/>
                </a:buClr>
              </a:pPr>
              <a:r>
                <a:rPr lang="fr-FR" sz="2000" dirty="0">
                  <a:latin typeface="Century Gothic" panose="020B0502020202020204" pitchFamily="34" charset="0"/>
                </a:rPr>
                <a:t>Thibaut</a:t>
              </a:r>
              <a:r>
                <a:rPr lang="fr-FR" sz="2000" b="1" dirty="0">
                  <a:latin typeface="Century Gothic" panose="020B0502020202020204" pitchFamily="34" charset="0"/>
                </a:rPr>
                <a:t> Meunier</a:t>
              </a:r>
            </a:p>
            <a:p>
              <a:pPr algn="r"/>
              <a:r>
                <a: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Encadré par :</a:t>
              </a:r>
            </a:p>
            <a:p>
              <a:pPr algn="r"/>
              <a:r>
                <a:rPr lang="fr-F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Youssef </a:t>
              </a:r>
              <a:r>
                <a:rPr lang="fr-F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GUEDIRA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8C8DEE-A8B7-4760-9919-9E89A36F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889" y="348916"/>
              <a:ext cx="2438400" cy="2438400"/>
            </a:xfrm>
            <a:prstGeom prst="round2DiagRect">
              <a:avLst>
                <a:gd name="adj1" fmla="val 29003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105C427-C02F-464E-BE37-0BA611A597E5}"/>
              </a:ext>
            </a:extLst>
          </p:cNvPr>
          <p:cNvSpPr/>
          <p:nvPr/>
        </p:nvSpPr>
        <p:spPr>
          <a:xfrm>
            <a:off x="1896154" y="2185705"/>
            <a:ext cx="972000" cy="97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6E5D37-CB92-4FD9-94B5-58FF1C9429B7}"/>
              </a:ext>
            </a:extLst>
          </p:cNvPr>
          <p:cNvSpPr/>
          <p:nvPr/>
        </p:nvSpPr>
        <p:spPr>
          <a:xfrm>
            <a:off x="3093047" y="3493753"/>
            <a:ext cx="972000" cy="9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10A7AC-8D99-479C-A07A-3A103B60D87C}"/>
              </a:ext>
            </a:extLst>
          </p:cNvPr>
          <p:cNvSpPr/>
          <p:nvPr/>
        </p:nvSpPr>
        <p:spPr>
          <a:xfrm>
            <a:off x="1896154" y="4798855"/>
            <a:ext cx="972000" cy="972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5A676E-F225-4A9C-8B67-1239A7066FE8}"/>
              </a:ext>
            </a:extLst>
          </p:cNvPr>
          <p:cNvSpPr/>
          <p:nvPr/>
        </p:nvSpPr>
        <p:spPr>
          <a:xfrm>
            <a:off x="702488" y="3493753"/>
            <a:ext cx="972000" cy="9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lèche : haut 1">
            <a:extLst>
              <a:ext uri="{FF2B5EF4-FFF2-40B4-BE49-F238E27FC236}">
                <a16:creationId xmlns:a16="http://schemas.microsoft.com/office/drawing/2014/main" id="{D111FEA6-847A-454A-AB80-DBF3F4D9FC7F}"/>
              </a:ext>
            </a:extLst>
          </p:cNvPr>
          <p:cNvSpPr/>
          <p:nvPr/>
        </p:nvSpPr>
        <p:spPr>
          <a:xfrm>
            <a:off x="2129741" y="2362142"/>
            <a:ext cx="504825" cy="6191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haut 16">
            <a:extLst>
              <a:ext uri="{FF2B5EF4-FFF2-40B4-BE49-F238E27FC236}">
                <a16:creationId xmlns:a16="http://schemas.microsoft.com/office/drawing/2014/main" id="{CDC4C7E6-D19A-496F-987F-C328E5456919}"/>
              </a:ext>
            </a:extLst>
          </p:cNvPr>
          <p:cNvSpPr/>
          <p:nvPr/>
        </p:nvSpPr>
        <p:spPr>
          <a:xfrm rot="5400000">
            <a:off x="3326634" y="3670190"/>
            <a:ext cx="504825" cy="6191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haut 17">
            <a:extLst>
              <a:ext uri="{FF2B5EF4-FFF2-40B4-BE49-F238E27FC236}">
                <a16:creationId xmlns:a16="http://schemas.microsoft.com/office/drawing/2014/main" id="{29C1D9DA-B7FF-4653-B06A-E9B44E7A42A6}"/>
              </a:ext>
            </a:extLst>
          </p:cNvPr>
          <p:cNvSpPr/>
          <p:nvPr/>
        </p:nvSpPr>
        <p:spPr>
          <a:xfrm rot="10800000">
            <a:off x="2129740" y="4975292"/>
            <a:ext cx="504825" cy="6191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haut 18">
            <a:extLst>
              <a:ext uri="{FF2B5EF4-FFF2-40B4-BE49-F238E27FC236}">
                <a16:creationId xmlns:a16="http://schemas.microsoft.com/office/drawing/2014/main" id="{DCF9A548-2D25-498E-AFF5-FCEA814FE55B}"/>
              </a:ext>
            </a:extLst>
          </p:cNvPr>
          <p:cNvSpPr/>
          <p:nvPr/>
        </p:nvSpPr>
        <p:spPr>
          <a:xfrm rot="16200000">
            <a:off x="936075" y="3670190"/>
            <a:ext cx="504825" cy="61912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55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4645824" cy="1046440"/>
            <a:chOff x="445168" y="324853"/>
            <a:chExt cx="464582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40382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Introduction du projet 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4645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 problème et les enjeux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B78E7BC-E4A8-4C78-8612-67DBEEE9DBF1}"/>
              </a:ext>
            </a:extLst>
          </p:cNvPr>
          <p:cNvGrpSpPr/>
          <p:nvPr/>
        </p:nvGrpSpPr>
        <p:grpSpPr>
          <a:xfrm>
            <a:off x="838200" y="2000464"/>
            <a:ext cx="2377441" cy="3726714"/>
            <a:chOff x="1602376" y="1831875"/>
            <a:chExt cx="2377441" cy="3726714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B91089A-8A5B-42C6-9126-ED23BA364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4" r="18021"/>
            <a:stretch/>
          </p:blipFill>
          <p:spPr>
            <a:xfrm>
              <a:off x="1602376" y="1831875"/>
              <a:ext cx="2377441" cy="37267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4E4CF7-9563-4DC9-BA84-9309E43EF550}"/>
                </a:ext>
              </a:extLst>
            </p:cNvPr>
            <p:cNvSpPr/>
            <p:nvPr/>
          </p:nvSpPr>
          <p:spPr>
            <a:xfrm>
              <a:off x="1765399" y="2216354"/>
              <a:ext cx="2035892" cy="25651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6C39B39-5EE8-42E5-8A9A-12139B72F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585" b="21131"/>
            <a:stretch/>
          </p:blipFill>
          <p:spPr>
            <a:xfrm>
              <a:off x="1947534" y="2260804"/>
              <a:ext cx="1720699" cy="2476296"/>
            </a:xfrm>
            <a:prstGeom prst="rect">
              <a:avLst/>
            </a:prstGeom>
          </p:spPr>
        </p:pic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33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397776" y="1894444"/>
            <a:ext cx="7956024" cy="2976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problèmes de l’interface par défaut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Pas adaptée à certains handicaps</a:t>
            </a:r>
          </a:p>
          <a:p>
            <a:pPr marL="1200150" lvl="2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Difficulté à réaliser certains mouvements</a:t>
            </a:r>
          </a:p>
          <a:p>
            <a:pPr marL="1200150" lvl="2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Problèmes visuels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Peu personnalisable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00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4038285" cy="1046440"/>
            <a:chOff x="445168" y="324853"/>
            <a:chExt cx="4038285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40382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Introduction du projet 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765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Problématique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34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838200" y="1894513"/>
            <a:ext cx="10515600" cy="576120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>
              <a:lnSpc>
                <a:spcPct val="150000"/>
              </a:lnSpc>
              <a:buClr>
                <a:srgbClr val="84B817"/>
              </a:buClr>
            </a:pPr>
            <a:r>
              <a:rPr lang="fr-FR" sz="2400" b="1" i="1" dirty="0">
                <a:solidFill>
                  <a:srgbClr val="2F5597"/>
                </a:solidFill>
                <a:latin typeface="Century Gothic" panose="020B0502020202020204" pitchFamily="34" charset="0"/>
              </a:rPr>
              <a:t>Comment améliorer l’accessibilité de l’application 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80112B-1D1B-40FC-A873-C4ED4921E5A4}"/>
              </a:ext>
            </a:extLst>
          </p:cNvPr>
          <p:cNvSpPr txBox="1"/>
          <p:nvPr/>
        </p:nvSpPr>
        <p:spPr>
          <a:xfrm>
            <a:off x="445167" y="2993853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Solution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63F0745-3F9B-4E99-9F4E-BCF0209F8E3F}"/>
              </a:ext>
            </a:extLst>
          </p:cNvPr>
          <p:cNvSpPr txBox="1"/>
          <p:nvPr/>
        </p:nvSpPr>
        <p:spPr>
          <a:xfrm>
            <a:off x="838200" y="4040293"/>
            <a:ext cx="10515600" cy="576120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>
              <a:lnSpc>
                <a:spcPct val="150000"/>
              </a:lnSpc>
              <a:buClr>
                <a:srgbClr val="84B817"/>
              </a:buClr>
            </a:pPr>
            <a:r>
              <a:rPr lang="fr-FR" sz="2400" b="1" i="1" dirty="0">
                <a:solidFill>
                  <a:srgbClr val="2F5597"/>
                </a:solidFill>
                <a:latin typeface="Century Gothic" panose="020B0502020202020204" pitchFamily="34" charset="0"/>
              </a:rPr>
              <a:t>Proposer une interface alternative basée sur des boutons</a:t>
            </a:r>
          </a:p>
        </p:txBody>
      </p:sp>
    </p:spTree>
    <p:extLst>
      <p:ext uri="{BB962C8B-B14F-4D97-AF65-F5344CB8AC3E}">
        <p14:creationId xmlns:p14="http://schemas.microsoft.com/office/powerpoint/2010/main" val="167547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3393878" cy="1046440"/>
            <a:chOff x="445168" y="324853"/>
            <a:chExt cx="3393878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3393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Objectifs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0553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L’interface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35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10487" y="1625938"/>
            <a:ext cx="7657613" cy="391177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Quatre boutons de contrôle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Avant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Arrière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Gauche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Droite</a:t>
            </a:r>
          </a:p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Importance de la </a:t>
            </a:r>
            <a:r>
              <a:rPr lang="fr-FR" sz="2400" b="1" dirty="0">
                <a:solidFill>
                  <a:srgbClr val="0048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personnalisation</a:t>
            </a:r>
            <a:r>
              <a:rPr lang="fr-FR" sz="2400" b="1" i="1" dirty="0">
                <a:solidFill>
                  <a:srgbClr val="004870"/>
                </a:solidFill>
                <a:latin typeface="Century Gothic" panose="020B0502020202020204" pitchFamily="34" charset="0"/>
              </a:rPr>
              <a:t> </a:t>
            </a: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Ergonomique (forme et taille des boutons)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Signalétique (signes, symboles graphiques ou sonores)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43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393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L’ergonomie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36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515053" cy="15917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Position des boutons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00411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393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L’ergonomie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37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515053" cy="15917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Position des boutons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50355152-0837-42F7-990E-449F1E873DC3}"/>
              </a:ext>
            </a:extLst>
          </p:cNvPr>
          <p:cNvGrpSpPr/>
          <p:nvPr/>
        </p:nvGrpSpPr>
        <p:grpSpPr>
          <a:xfrm>
            <a:off x="1894408" y="2913336"/>
            <a:ext cx="675244" cy="664409"/>
            <a:chOff x="6601480" y="1058450"/>
            <a:chExt cx="675244" cy="66440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3997AA3D-B06F-4D54-A72C-6DF2C17D3C68}"/>
                </a:ext>
              </a:extLst>
            </p:cNvPr>
            <p:cNvGrpSpPr/>
            <p:nvPr/>
          </p:nvGrpSpPr>
          <p:grpSpPr>
            <a:xfrm>
              <a:off x="6601480" y="1058450"/>
              <a:ext cx="675244" cy="574888"/>
              <a:chOff x="6601480" y="1058450"/>
              <a:chExt cx="675244" cy="574888"/>
            </a:xfrm>
          </p:grpSpPr>
          <p:sp>
            <p:nvSpPr>
              <p:cNvPr id="40" name="Cadre 39">
                <a:extLst>
                  <a:ext uri="{FF2B5EF4-FFF2-40B4-BE49-F238E27FC236}">
                    <a16:creationId xmlns:a16="http://schemas.microsoft.com/office/drawing/2014/main" id="{9D3A702D-AB55-4EE0-9829-6731F18EFD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2875" y="1129338"/>
                <a:ext cx="503849" cy="504000"/>
              </a:xfrm>
              <a:prstGeom prst="frame">
                <a:avLst>
                  <a:gd name="adj1" fmla="val 4199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B537526D-3116-4D98-994F-C7B9D1BD7C9D}"/>
                  </a:ext>
                </a:extLst>
              </p:cNvPr>
              <p:cNvSpPr/>
              <p:nvPr/>
            </p:nvSpPr>
            <p:spPr>
              <a:xfrm>
                <a:off x="6844187" y="1292038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CB8F7E50-8F10-433C-B9A1-D627AB483F1C}"/>
                  </a:ext>
                </a:extLst>
              </p:cNvPr>
              <p:cNvSpPr/>
              <p:nvPr/>
            </p:nvSpPr>
            <p:spPr>
              <a:xfrm>
                <a:off x="7096724" y="1062418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606458A3-59EF-4006-BB54-1D29D3202A32}"/>
                  </a:ext>
                </a:extLst>
              </p:cNvPr>
              <p:cNvSpPr/>
              <p:nvPr/>
            </p:nvSpPr>
            <p:spPr>
              <a:xfrm>
                <a:off x="6601480" y="1058450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D841C84-03E5-46D8-BC98-4135D9520F4F}"/>
                </a:ext>
              </a:extLst>
            </p:cNvPr>
            <p:cNvSpPr/>
            <p:nvPr/>
          </p:nvSpPr>
          <p:spPr>
            <a:xfrm>
              <a:off x="7096724" y="1542859"/>
              <a:ext cx="180000" cy="18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7C56F4D-87C0-4CE4-A300-8C0AF9A95772}"/>
                </a:ext>
              </a:extLst>
            </p:cNvPr>
            <p:cNvSpPr/>
            <p:nvPr/>
          </p:nvSpPr>
          <p:spPr>
            <a:xfrm>
              <a:off x="6601480" y="1542859"/>
              <a:ext cx="180000" cy="18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DB9A1005-D441-4B9E-917A-A005ABDF6D32}"/>
              </a:ext>
            </a:extLst>
          </p:cNvPr>
          <p:cNvGrpSpPr/>
          <p:nvPr/>
        </p:nvGrpSpPr>
        <p:grpSpPr>
          <a:xfrm>
            <a:off x="-3485166" y="4738897"/>
            <a:ext cx="3195362" cy="5983259"/>
            <a:chOff x="-836953" y="2840247"/>
            <a:chExt cx="3195362" cy="5983259"/>
          </a:xfrm>
        </p:grpSpPr>
        <p:grpSp>
          <p:nvGrpSpPr>
            <p:cNvPr id="72" name="Graphique 94">
              <a:extLst>
                <a:ext uri="{FF2B5EF4-FFF2-40B4-BE49-F238E27FC236}">
                  <a16:creationId xmlns:a16="http://schemas.microsoft.com/office/drawing/2014/main" id="{A4E40665-26FC-49F8-B1D1-998EE3E783C1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111151DC-F1DE-4CC8-8E4B-ED93AF2AAB11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5EBBE1A8-5151-4840-9C21-43F53CF62FA2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" name="Forme libre : forme 75">
                <a:extLst>
                  <a:ext uri="{FF2B5EF4-FFF2-40B4-BE49-F238E27FC236}">
                    <a16:creationId xmlns:a16="http://schemas.microsoft.com/office/drawing/2014/main" id="{3DE9F488-B126-4D56-9126-AF698161739D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F4A40B57-6C90-4D07-9CB6-4334FF86DBEC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299F5D93-6271-469C-AD05-96C6447D64F6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B844C493-8634-4A93-8B8C-A13DAD0CE1FB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DA30A473-5D26-4088-B2A4-5A1083209D3F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4976A1-4AEE-425B-B588-551674DC517B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9798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393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L’ergonomie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38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515053" cy="15917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Position des boutons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50355152-0837-42F7-990E-449F1E873DC3}"/>
              </a:ext>
            </a:extLst>
          </p:cNvPr>
          <p:cNvGrpSpPr/>
          <p:nvPr/>
        </p:nvGrpSpPr>
        <p:grpSpPr>
          <a:xfrm>
            <a:off x="1894408" y="2913336"/>
            <a:ext cx="675244" cy="664409"/>
            <a:chOff x="6601480" y="1058450"/>
            <a:chExt cx="675244" cy="66440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3997AA3D-B06F-4D54-A72C-6DF2C17D3C68}"/>
                </a:ext>
              </a:extLst>
            </p:cNvPr>
            <p:cNvGrpSpPr/>
            <p:nvPr/>
          </p:nvGrpSpPr>
          <p:grpSpPr>
            <a:xfrm>
              <a:off x="6601480" y="1058450"/>
              <a:ext cx="675244" cy="574888"/>
              <a:chOff x="6601480" y="1058450"/>
              <a:chExt cx="675244" cy="574888"/>
            </a:xfrm>
          </p:grpSpPr>
          <p:sp>
            <p:nvSpPr>
              <p:cNvPr id="40" name="Cadre 39">
                <a:extLst>
                  <a:ext uri="{FF2B5EF4-FFF2-40B4-BE49-F238E27FC236}">
                    <a16:creationId xmlns:a16="http://schemas.microsoft.com/office/drawing/2014/main" id="{9D3A702D-AB55-4EE0-9829-6731F18EFD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2875" y="1129338"/>
                <a:ext cx="503849" cy="504000"/>
              </a:xfrm>
              <a:prstGeom prst="frame">
                <a:avLst>
                  <a:gd name="adj1" fmla="val 4199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B537526D-3116-4D98-994F-C7B9D1BD7C9D}"/>
                  </a:ext>
                </a:extLst>
              </p:cNvPr>
              <p:cNvSpPr/>
              <p:nvPr/>
            </p:nvSpPr>
            <p:spPr>
              <a:xfrm>
                <a:off x="6844187" y="1292038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CB8F7E50-8F10-433C-B9A1-D627AB483F1C}"/>
                  </a:ext>
                </a:extLst>
              </p:cNvPr>
              <p:cNvSpPr/>
              <p:nvPr/>
            </p:nvSpPr>
            <p:spPr>
              <a:xfrm>
                <a:off x="7096724" y="1062418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606458A3-59EF-4006-BB54-1D29D3202A32}"/>
                  </a:ext>
                </a:extLst>
              </p:cNvPr>
              <p:cNvSpPr/>
              <p:nvPr/>
            </p:nvSpPr>
            <p:spPr>
              <a:xfrm>
                <a:off x="6601480" y="1058450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D841C84-03E5-46D8-BC98-4135D9520F4F}"/>
                </a:ext>
              </a:extLst>
            </p:cNvPr>
            <p:cNvSpPr/>
            <p:nvPr/>
          </p:nvSpPr>
          <p:spPr>
            <a:xfrm>
              <a:off x="7096724" y="1542859"/>
              <a:ext cx="180000" cy="18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7C56F4D-87C0-4CE4-A300-8C0AF9A95772}"/>
                </a:ext>
              </a:extLst>
            </p:cNvPr>
            <p:cNvSpPr/>
            <p:nvPr/>
          </p:nvSpPr>
          <p:spPr>
            <a:xfrm>
              <a:off x="6601480" y="1542859"/>
              <a:ext cx="180000" cy="18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26CDCAD-78E9-457D-AFFB-9DA3870D2A72}"/>
              </a:ext>
            </a:extLst>
          </p:cNvPr>
          <p:cNvGrpSpPr/>
          <p:nvPr/>
        </p:nvGrpSpPr>
        <p:grpSpPr>
          <a:xfrm>
            <a:off x="-544361" y="2808500"/>
            <a:ext cx="3195362" cy="5983256"/>
            <a:chOff x="-836953" y="2840250"/>
            <a:chExt cx="3195362" cy="5983256"/>
          </a:xfrm>
        </p:grpSpPr>
        <p:grpSp>
          <p:nvGrpSpPr>
            <p:cNvPr id="27" name="Graphique 94">
              <a:extLst>
                <a:ext uri="{FF2B5EF4-FFF2-40B4-BE49-F238E27FC236}">
                  <a16:creationId xmlns:a16="http://schemas.microsoft.com/office/drawing/2014/main" id="{C4054B5F-BE8E-49DD-B026-4A014AE4F552}"/>
                </a:ext>
              </a:extLst>
            </p:cNvPr>
            <p:cNvGrpSpPr/>
            <p:nvPr/>
          </p:nvGrpSpPr>
          <p:grpSpPr>
            <a:xfrm>
              <a:off x="769042" y="2840250"/>
              <a:ext cx="1589367" cy="1685717"/>
              <a:chOff x="-56399" y="5126196"/>
              <a:chExt cx="1600042" cy="1676931"/>
            </a:xfrm>
          </p:grpSpPr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479B1E39-D664-4955-98FA-852C00543333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0605C484-7BF3-47A2-91AB-87C1C393C4A9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6541B5B9-FF3D-443B-8E80-7E1C517A2F25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F635B4E6-C14E-4BFD-8EF1-C481FB1A3DA3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C367B6AF-84E4-47AC-AF94-532FAE837663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F47067ED-FF96-4DB4-86CF-7A553899958D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9C443792-3CF2-4AE8-B452-F04E567B8BC4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F2D809-78E9-43B0-BBA0-CD68BD0984AB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42161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393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L’ergonomie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39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515053" cy="15917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Position des boutons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1437469" y="3196182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50355152-0837-42F7-990E-449F1E873DC3}"/>
              </a:ext>
            </a:extLst>
          </p:cNvPr>
          <p:cNvGrpSpPr/>
          <p:nvPr/>
        </p:nvGrpSpPr>
        <p:grpSpPr>
          <a:xfrm>
            <a:off x="1296832" y="3076518"/>
            <a:ext cx="675244" cy="664409"/>
            <a:chOff x="6601480" y="1058450"/>
            <a:chExt cx="675244" cy="66440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3997AA3D-B06F-4D54-A72C-6DF2C17D3C68}"/>
                </a:ext>
              </a:extLst>
            </p:cNvPr>
            <p:cNvGrpSpPr/>
            <p:nvPr/>
          </p:nvGrpSpPr>
          <p:grpSpPr>
            <a:xfrm>
              <a:off x="6601480" y="1058450"/>
              <a:ext cx="675244" cy="574888"/>
              <a:chOff x="6601480" y="1058450"/>
              <a:chExt cx="675244" cy="574888"/>
            </a:xfrm>
          </p:grpSpPr>
          <p:sp>
            <p:nvSpPr>
              <p:cNvPr id="40" name="Cadre 39">
                <a:extLst>
                  <a:ext uri="{FF2B5EF4-FFF2-40B4-BE49-F238E27FC236}">
                    <a16:creationId xmlns:a16="http://schemas.microsoft.com/office/drawing/2014/main" id="{9D3A702D-AB55-4EE0-9829-6731F18EFD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2875" y="1129338"/>
                <a:ext cx="503849" cy="504000"/>
              </a:xfrm>
              <a:prstGeom prst="frame">
                <a:avLst>
                  <a:gd name="adj1" fmla="val 4199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B537526D-3116-4D98-994F-C7B9D1BD7C9D}"/>
                  </a:ext>
                </a:extLst>
              </p:cNvPr>
              <p:cNvSpPr/>
              <p:nvPr/>
            </p:nvSpPr>
            <p:spPr>
              <a:xfrm>
                <a:off x="6844187" y="1292038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CB8F7E50-8F10-433C-B9A1-D627AB483F1C}"/>
                  </a:ext>
                </a:extLst>
              </p:cNvPr>
              <p:cNvSpPr/>
              <p:nvPr/>
            </p:nvSpPr>
            <p:spPr>
              <a:xfrm>
                <a:off x="7096724" y="1062418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606458A3-59EF-4006-BB54-1D29D3202A32}"/>
                  </a:ext>
                </a:extLst>
              </p:cNvPr>
              <p:cNvSpPr/>
              <p:nvPr/>
            </p:nvSpPr>
            <p:spPr>
              <a:xfrm>
                <a:off x="6601480" y="1058450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D841C84-03E5-46D8-BC98-4135D9520F4F}"/>
                </a:ext>
              </a:extLst>
            </p:cNvPr>
            <p:cNvSpPr/>
            <p:nvPr/>
          </p:nvSpPr>
          <p:spPr>
            <a:xfrm>
              <a:off x="7096724" y="1542859"/>
              <a:ext cx="180000" cy="18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7C56F4D-87C0-4CE4-A300-8C0AF9A95772}"/>
                </a:ext>
              </a:extLst>
            </p:cNvPr>
            <p:cNvSpPr/>
            <p:nvPr/>
          </p:nvSpPr>
          <p:spPr>
            <a:xfrm>
              <a:off x="6601480" y="1542859"/>
              <a:ext cx="180000" cy="18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26CDCAD-78E9-457D-AFFB-9DA3870D2A72}"/>
              </a:ext>
            </a:extLst>
          </p:cNvPr>
          <p:cNvGrpSpPr/>
          <p:nvPr/>
        </p:nvGrpSpPr>
        <p:grpSpPr>
          <a:xfrm>
            <a:off x="-1142160" y="2966720"/>
            <a:ext cx="3195362" cy="5983259"/>
            <a:chOff x="-836953" y="2840247"/>
            <a:chExt cx="3195362" cy="5983259"/>
          </a:xfrm>
        </p:grpSpPr>
        <p:grpSp>
          <p:nvGrpSpPr>
            <p:cNvPr id="27" name="Graphique 94">
              <a:extLst>
                <a:ext uri="{FF2B5EF4-FFF2-40B4-BE49-F238E27FC236}">
                  <a16:creationId xmlns:a16="http://schemas.microsoft.com/office/drawing/2014/main" id="{C4054B5F-BE8E-49DD-B026-4A014AE4F552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479B1E39-D664-4955-98FA-852C00543333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0605C484-7BF3-47A2-91AB-87C1C393C4A9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6541B5B9-FF3D-443B-8E80-7E1C517A2F25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F635B4E6-C14E-4BFD-8EF1-C481FB1A3DA3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C367B6AF-84E4-47AC-AF94-532FAE837663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F47067ED-FF96-4DB4-86CF-7A553899958D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9C443792-3CF2-4AE8-B452-F04E567B8BC4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F2D809-78E9-43B0-BBA0-CD68BD0984AB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1769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74F96-D9C8-48EA-A81A-6ED66046DCF9}"/>
              </a:ext>
            </a:extLst>
          </p:cNvPr>
          <p:cNvSpPr/>
          <p:nvPr/>
        </p:nvSpPr>
        <p:spPr>
          <a:xfrm>
            <a:off x="9609773" y="2707788"/>
            <a:ext cx="2083241" cy="1701580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8EE422-29BD-4941-BF15-07B6A1711EF8}"/>
              </a:ext>
            </a:extLst>
          </p:cNvPr>
          <p:cNvSpPr txBox="1"/>
          <p:nvPr/>
        </p:nvSpPr>
        <p:spPr>
          <a:xfrm>
            <a:off x="9677528" y="3373912"/>
            <a:ext cx="63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USB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9BF8CB-E27C-49B4-8CD0-1F786E66E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87" y="2937448"/>
            <a:ext cx="1265158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8DDDAD-EE39-489C-8D86-233BAAD4CD73}"/>
              </a:ext>
            </a:extLst>
          </p:cNvPr>
          <p:cNvSpPr/>
          <p:nvPr/>
        </p:nvSpPr>
        <p:spPr>
          <a:xfrm>
            <a:off x="3418719" y="4512210"/>
            <a:ext cx="2083241" cy="1701580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FE70D61-C52C-4F64-A3D5-90C476763FBD}"/>
              </a:ext>
            </a:extLst>
          </p:cNvPr>
          <p:cNvSpPr txBox="1"/>
          <p:nvPr/>
        </p:nvSpPr>
        <p:spPr>
          <a:xfrm>
            <a:off x="3486474" y="5178334"/>
            <a:ext cx="63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IOS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CC11425-157A-481C-8637-67019EB9C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33" y="4741870"/>
            <a:ext cx="1265158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83C2996-092A-4381-AA45-460FE91D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33" y="1028798"/>
            <a:ext cx="2103121" cy="1265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33D963C-778B-491B-899B-6D1524FD5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667" y="4831498"/>
            <a:ext cx="1265158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F1B3954-FC1F-4101-BB19-39930969F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72" y="2643042"/>
            <a:ext cx="1707469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3A5BA9D-003F-48DB-A376-D35E4FFE8B4B}"/>
              </a:ext>
            </a:extLst>
          </p:cNvPr>
          <p:cNvSpPr/>
          <p:nvPr/>
        </p:nvSpPr>
        <p:spPr>
          <a:xfrm>
            <a:off x="6070477" y="4512210"/>
            <a:ext cx="2329733" cy="1701580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A336F27-3351-40EC-8F5E-83FE03A5EB21}"/>
              </a:ext>
            </a:extLst>
          </p:cNvPr>
          <p:cNvSpPr txBox="1"/>
          <p:nvPr/>
        </p:nvSpPr>
        <p:spPr>
          <a:xfrm>
            <a:off x="6070478" y="5140913"/>
            <a:ext cx="94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004870"/>
                </a:solidFill>
                <a:latin typeface="Century Gothic" panose="020B0502020202020204" pitchFamily="34" charset="0"/>
              </a:rPr>
              <a:t>Touch</a:t>
            </a:r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 Pad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C5D2808-1A94-410A-9F8D-547621EB1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683" y="4741870"/>
            <a:ext cx="1265158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FFC79C7-68C9-43D3-A3D8-F50B10159EE5}"/>
              </a:ext>
            </a:extLst>
          </p:cNvPr>
          <p:cNvSpPr/>
          <p:nvPr/>
        </p:nvSpPr>
        <p:spPr>
          <a:xfrm>
            <a:off x="496611" y="4325154"/>
            <a:ext cx="2069991" cy="1888636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A4D294-FF03-4852-BEDE-0F783503B2F6}"/>
              </a:ext>
            </a:extLst>
          </p:cNvPr>
          <p:cNvSpPr txBox="1"/>
          <p:nvPr/>
        </p:nvSpPr>
        <p:spPr>
          <a:xfrm>
            <a:off x="545646" y="4359613"/>
            <a:ext cx="197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Switch Interface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A30F1-9D18-4817-95F1-68C64D6898B2}"/>
              </a:ext>
            </a:extLst>
          </p:cNvPr>
          <p:cNvSpPr/>
          <p:nvPr/>
        </p:nvSpPr>
        <p:spPr>
          <a:xfrm>
            <a:off x="9132694" y="489083"/>
            <a:ext cx="2560320" cy="1908342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A1348A8-0FA5-40F1-AF33-79975D793E73}"/>
              </a:ext>
            </a:extLst>
          </p:cNvPr>
          <p:cNvSpPr txBox="1"/>
          <p:nvPr/>
        </p:nvSpPr>
        <p:spPr>
          <a:xfrm>
            <a:off x="9483789" y="574275"/>
            <a:ext cx="185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Segmentation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94D68B-0E14-40DD-AD9F-5EDC0EAFAE4D}"/>
              </a:ext>
            </a:extLst>
          </p:cNvPr>
          <p:cNvSpPr/>
          <p:nvPr/>
        </p:nvSpPr>
        <p:spPr>
          <a:xfrm>
            <a:off x="496611" y="1858957"/>
            <a:ext cx="2069991" cy="2130614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08CCF65-AB22-45BF-8EB9-ED8CA922F358}"/>
              </a:ext>
            </a:extLst>
          </p:cNvPr>
          <p:cNvSpPr txBox="1"/>
          <p:nvPr/>
        </p:nvSpPr>
        <p:spPr>
          <a:xfrm>
            <a:off x="602541" y="1944149"/>
            <a:ext cx="185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Module de statistiques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406463-6F47-43C4-A972-42ADEF8DCDC1}"/>
              </a:ext>
            </a:extLst>
          </p:cNvPr>
          <p:cNvSpPr/>
          <p:nvPr/>
        </p:nvSpPr>
        <p:spPr>
          <a:xfrm>
            <a:off x="9046029" y="4701774"/>
            <a:ext cx="2646985" cy="1512016"/>
          </a:xfrm>
          <a:prstGeom prst="rect">
            <a:avLst/>
          </a:prstGeom>
          <a:noFill/>
          <a:ln w="28575">
            <a:solidFill>
              <a:srgbClr val="84B8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DF116DC-65D0-4CFA-955A-32CD12AB8DAD}"/>
              </a:ext>
            </a:extLst>
          </p:cNvPr>
          <p:cNvSpPr txBox="1"/>
          <p:nvPr/>
        </p:nvSpPr>
        <p:spPr>
          <a:xfrm>
            <a:off x="9046030" y="5126019"/>
            <a:ext cx="1291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4870"/>
                </a:solidFill>
                <a:latin typeface="Century Gothic" panose="020B0502020202020204" pitchFamily="34" charset="0"/>
              </a:rPr>
              <a:t>Interface à boutons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D841392-6615-42CB-B237-EF0DCE1CC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037" y="2224277"/>
            <a:ext cx="1628982" cy="1628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4CC89EE-C440-41B1-A085-6C2187C61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72" y="2587429"/>
            <a:ext cx="1002632" cy="1002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C3C4E44C-A3D8-425C-A261-2BAE64BCD4EA}"/>
              </a:ext>
            </a:extLst>
          </p:cNvPr>
          <p:cNvGrpSpPr/>
          <p:nvPr/>
        </p:nvGrpSpPr>
        <p:grpSpPr>
          <a:xfrm>
            <a:off x="445168" y="324853"/>
            <a:ext cx="4128053" cy="1046440"/>
            <a:chOff x="445168" y="324853"/>
            <a:chExt cx="4128053" cy="1046440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1D53B45-EFEC-45BB-9E5F-7F47D9D2F709}"/>
                </a:ext>
              </a:extLst>
            </p:cNvPr>
            <p:cNvSpPr txBox="1"/>
            <p:nvPr/>
          </p:nvSpPr>
          <p:spPr>
            <a:xfrm>
              <a:off x="445168" y="324853"/>
              <a:ext cx="4128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Présentation du projet 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60D37B4E-2B75-48C5-8E16-37C001A15644}"/>
                </a:ext>
              </a:extLst>
            </p:cNvPr>
            <p:cNvSpPr txBox="1"/>
            <p:nvPr/>
          </p:nvSpPr>
          <p:spPr>
            <a:xfrm>
              <a:off x="445168" y="848073"/>
              <a:ext cx="3942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différents groupes</a:t>
              </a:r>
            </a:p>
          </p:txBody>
        </p:sp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F544940F-7436-41C4-99D4-C89A5744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19" y="4851991"/>
            <a:ext cx="1707469" cy="126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space réservé du numéro de diapositive 21">
            <a:extLst>
              <a:ext uri="{FF2B5EF4-FFF2-40B4-BE49-F238E27FC236}">
                <a16:creationId xmlns:a16="http://schemas.microsoft.com/office/drawing/2014/main" id="{B58FB8C2-F11D-43CB-86FB-34B2DB3D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11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393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L’ergonomie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40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515053" cy="10494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Position des boutons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1437469" y="3196182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50355152-0837-42F7-990E-449F1E873DC3}"/>
              </a:ext>
            </a:extLst>
          </p:cNvPr>
          <p:cNvGrpSpPr/>
          <p:nvPr/>
        </p:nvGrpSpPr>
        <p:grpSpPr>
          <a:xfrm>
            <a:off x="1296832" y="3076518"/>
            <a:ext cx="675244" cy="664409"/>
            <a:chOff x="6601480" y="1058450"/>
            <a:chExt cx="675244" cy="66440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3997AA3D-B06F-4D54-A72C-6DF2C17D3C68}"/>
                </a:ext>
              </a:extLst>
            </p:cNvPr>
            <p:cNvGrpSpPr/>
            <p:nvPr/>
          </p:nvGrpSpPr>
          <p:grpSpPr>
            <a:xfrm>
              <a:off x="6601480" y="1058450"/>
              <a:ext cx="675244" cy="574888"/>
              <a:chOff x="6601480" y="1058450"/>
              <a:chExt cx="675244" cy="574888"/>
            </a:xfrm>
          </p:grpSpPr>
          <p:sp>
            <p:nvSpPr>
              <p:cNvPr id="40" name="Cadre 39">
                <a:extLst>
                  <a:ext uri="{FF2B5EF4-FFF2-40B4-BE49-F238E27FC236}">
                    <a16:creationId xmlns:a16="http://schemas.microsoft.com/office/drawing/2014/main" id="{9D3A702D-AB55-4EE0-9829-6731F18EFD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2875" y="1129338"/>
                <a:ext cx="503849" cy="504000"/>
              </a:xfrm>
              <a:prstGeom prst="frame">
                <a:avLst>
                  <a:gd name="adj1" fmla="val 4199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B537526D-3116-4D98-994F-C7B9D1BD7C9D}"/>
                  </a:ext>
                </a:extLst>
              </p:cNvPr>
              <p:cNvSpPr/>
              <p:nvPr/>
            </p:nvSpPr>
            <p:spPr>
              <a:xfrm>
                <a:off x="6844187" y="1292038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CB8F7E50-8F10-433C-B9A1-D627AB483F1C}"/>
                  </a:ext>
                </a:extLst>
              </p:cNvPr>
              <p:cNvSpPr/>
              <p:nvPr/>
            </p:nvSpPr>
            <p:spPr>
              <a:xfrm>
                <a:off x="7096724" y="1062418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606458A3-59EF-4006-BB54-1D29D3202A32}"/>
                  </a:ext>
                </a:extLst>
              </p:cNvPr>
              <p:cNvSpPr/>
              <p:nvPr/>
            </p:nvSpPr>
            <p:spPr>
              <a:xfrm>
                <a:off x="6601480" y="1058450"/>
                <a:ext cx="180000" cy="1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D841C84-03E5-46D8-BC98-4135D9520F4F}"/>
                </a:ext>
              </a:extLst>
            </p:cNvPr>
            <p:cNvSpPr/>
            <p:nvPr/>
          </p:nvSpPr>
          <p:spPr>
            <a:xfrm>
              <a:off x="7096724" y="1542859"/>
              <a:ext cx="180000" cy="18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7C56F4D-87C0-4CE4-A300-8C0AF9A95772}"/>
                </a:ext>
              </a:extLst>
            </p:cNvPr>
            <p:cNvSpPr/>
            <p:nvPr/>
          </p:nvSpPr>
          <p:spPr>
            <a:xfrm>
              <a:off x="6601480" y="1542859"/>
              <a:ext cx="180000" cy="18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6500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393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L’ergonomie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41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1437469" y="3196182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8B7255C-40AA-42CE-83B0-2D4B4624BE38}"/>
              </a:ext>
            </a:extLst>
          </p:cNvPr>
          <p:cNvSpPr txBox="1"/>
          <p:nvPr/>
        </p:nvSpPr>
        <p:spPr>
          <a:xfrm>
            <a:off x="3838747" y="2402277"/>
            <a:ext cx="7515053" cy="15111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Position des boutons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Taille et forme des boutons</a:t>
            </a:r>
            <a:endParaRPr lang="fr-FR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22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393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L’ergonomie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42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1437469" y="3196182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BAB5A6A-D8EE-458F-99CB-882024D14DA1}"/>
              </a:ext>
            </a:extLst>
          </p:cNvPr>
          <p:cNvGrpSpPr/>
          <p:nvPr/>
        </p:nvGrpSpPr>
        <p:grpSpPr>
          <a:xfrm>
            <a:off x="-3274081" y="5901611"/>
            <a:ext cx="3195362" cy="5983259"/>
            <a:chOff x="-836953" y="2840247"/>
            <a:chExt cx="3195362" cy="5983259"/>
          </a:xfrm>
        </p:grpSpPr>
        <p:grpSp>
          <p:nvGrpSpPr>
            <p:cNvPr id="27" name="Graphique 94">
              <a:extLst>
                <a:ext uri="{FF2B5EF4-FFF2-40B4-BE49-F238E27FC236}">
                  <a16:creationId xmlns:a16="http://schemas.microsoft.com/office/drawing/2014/main" id="{E0844503-6F2E-4ADF-B266-661CC2EDFCBA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B39D6B3F-AEF6-4A4E-8DB4-EB1C989CA821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095E112F-FAF6-40FD-9D99-B195FCD9CBA8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D71C6C97-9AEC-4A3F-8DD8-49357046EE50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B495D14E-07C2-44C0-B2EF-07BAEE0D8E85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6D1A08B7-A4D9-475B-B470-C8BF5E908E81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BC81AE6B-17A6-4FD9-92F0-894FD3009AB5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D893961E-DDD2-4F2A-94B4-26FA0B066E60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BEB7A2-8DD6-450C-8EDB-8E9ED1B11048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4" name="Cadre 43">
            <a:extLst>
              <a:ext uri="{FF2B5EF4-FFF2-40B4-BE49-F238E27FC236}">
                <a16:creationId xmlns:a16="http://schemas.microsoft.com/office/drawing/2014/main" id="{7A399D9F-3283-4E61-8B60-151F408B8E97}"/>
              </a:ext>
            </a:extLst>
          </p:cNvPr>
          <p:cNvSpPr>
            <a:spLocks noChangeAspect="1"/>
          </p:cNvSpPr>
          <p:nvPr/>
        </p:nvSpPr>
        <p:spPr>
          <a:xfrm>
            <a:off x="2588981" y="3628469"/>
            <a:ext cx="503849" cy="504000"/>
          </a:xfrm>
          <a:prstGeom prst="frame">
            <a:avLst>
              <a:gd name="adj1" fmla="val 419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D744F93-60ED-4DB7-A6C7-9E0747EF1FA0}"/>
              </a:ext>
            </a:extLst>
          </p:cNvPr>
          <p:cNvSpPr/>
          <p:nvPr/>
        </p:nvSpPr>
        <p:spPr>
          <a:xfrm>
            <a:off x="2750293" y="3791169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F8F4C0B2-91FE-43D3-8586-FC2471F5AB03}"/>
              </a:ext>
            </a:extLst>
          </p:cNvPr>
          <p:cNvSpPr/>
          <p:nvPr/>
        </p:nvSpPr>
        <p:spPr>
          <a:xfrm>
            <a:off x="3002830" y="3561549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5DB35AB-F428-4DD5-A1DB-1E8F696E922F}"/>
              </a:ext>
            </a:extLst>
          </p:cNvPr>
          <p:cNvSpPr/>
          <p:nvPr/>
        </p:nvSpPr>
        <p:spPr>
          <a:xfrm>
            <a:off x="2507586" y="3557581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288D8D8-1023-445D-9695-1EB5961DB7CD}"/>
              </a:ext>
            </a:extLst>
          </p:cNvPr>
          <p:cNvSpPr/>
          <p:nvPr/>
        </p:nvSpPr>
        <p:spPr>
          <a:xfrm>
            <a:off x="3002830" y="4041990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AF559C92-5A2A-45E0-BAF8-7D4158DF146A}"/>
              </a:ext>
            </a:extLst>
          </p:cNvPr>
          <p:cNvSpPr/>
          <p:nvPr/>
        </p:nvSpPr>
        <p:spPr>
          <a:xfrm>
            <a:off x="2507586" y="4041990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0C9E894-8A87-43EA-977F-12852A6BF7F1}"/>
              </a:ext>
            </a:extLst>
          </p:cNvPr>
          <p:cNvSpPr txBox="1"/>
          <p:nvPr/>
        </p:nvSpPr>
        <p:spPr>
          <a:xfrm>
            <a:off x="3838747" y="2402277"/>
            <a:ext cx="7515053" cy="15111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Position des boutons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Taille et forme des boutons</a:t>
            </a:r>
            <a:endParaRPr lang="fr-FR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02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393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L’ergonomie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43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515053" cy="20534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Position des boutons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Taille et forme des boutons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1437469" y="3196182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7607FFA3-02BD-4108-B04C-2869E0CDFE53}"/>
              </a:ext>
            </a:extLst>
          </p:cNvPr>
          <p:cNvSpPr>
            <a:spLocks noChangeAspect="1"/>
          </p:cNvSpPr>
          <p:nvPr/>
        </p:nvSpPr>
        <p:spPr>
          <a:xfrm>
            <a:off x="2588981" y="3628469"/>
            <a:ext cx="503849" cy="504000"/>
          </a:xfrm>
          <a:prstGeom prst="frame">
            <a:avLst>
              <a:gd name="adj1" fmla="val 419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328DCE5-3264-449A-A769-ABBCA2125280}"/>
              </a:ext>
            </a:extLst>
          </p:cNvPr>
          <p:cNvSpPr/>
          <p:nvPr/>
        </p:nvSpPr>
        <p:spPr>
          <a:xfrm>
            <a:off x="2750293" y="3791169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9E6C35E5-693C-4739-BC18-293113A9DADC}"/>
              </a:ext>
            </a:extLst>
          </p:cNvPr>
          <p:cNvSpPr/>
          <p:nvPr/>
        </p:nvSpPr>
        <p:spPr>
          <a:xfrm>
            <a:off x="3002830" y="3561549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E4E4DE7-D85E-48E6-8EEB-3349B4168420}"/>
              </a:ext>
            </a:extLst>
          </p:cNvPr>
          <p:cNvSpPr/>
          <p:nvPr/>
        </p:nvSpPr>
        <p:spPr>
          <a:xfrm>
            <a:off x="2507586" y="3557581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0C770F7-6886-4A81-9220-BBD30D6C5761}"/>
              </a:ext>
            </a:extLst>
          </p:cNvPr>
          <p:cNvSpPr/>
          <p:nvPr/>
        </p:nvSpPr>
        <p:spPr>
          <a:xfrm>
            <a:off x="3002830" y="4041990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70D7A65-A8EA-40E3-BB51-2E1F184A55F4}"/>
              </a:ext>
            </a:extLst>
          </p:cNvPr>
          <p:cNvSpPr/>
          <p:nvPr/>
        </p:nvSpPr>
        <p:spPr>
          <a:xfrm>
            <a:off x="2507586" y="4041990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6B626E6C-876E-4E97-851D-D651BE1468CC}"/>
              </a:ext>
            </a:extLst>
          </p:cNvPr>
          <p:cNvGrpSpPr/>
          <p:nvPr/>
        </p:nvGrpSpPr>
        <p:grpSpPr>
          <a:xfrm>
            <a:off x="-167832" y="3214538"/>
            <a:ext cx="3195362" cy="5983259"/>
            <a:chOff x="-836953" y="2840247"/>
            <a:chExt cx="3195362" cy="5983259"/>
          </a:xfrm>
        </p:grpSpPr>
        <p:grpSp>
          <p:nvGrpSpPr>
            <p:cNvPr id="40" name="Graphique 94">
              <a:extLst>
                <a:ext uri="{FF2B5EF4-FFF2-40B4-BE49-F238E27FC236}">
                  <a16:creationId xmlns:a16="http://schemas.microsoft.com/office/drawing/2014/main" id="{DFB25ABC-DC0E-4588-9C93-8D6A4974E0FE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25C7F410-4F43-4197-8E8D-9B9998976F41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8A28EE50-0368-4613-8F7A-ADB07A8DC674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0A0E59C5-0294-41E7-8EA6-149A5A290BA4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4AC4F128-C54C-4556-8E23-4D89746A880A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DACC148D-F6C5-429E-8108-BE9604BF1294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FB0557C4-0EB1-44AA-8C86-019703528CAC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FD091839-708C-4647-B74F-5A5313D59A9C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AC88160-BAA9-41B7-BAFA-B1774D73A6E4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219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393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L’ergonomie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44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515053" cy="20534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Position des boutons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Taille et forme des boutons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1437469" y="3196182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359320" y="3276022"/>
            <a:ext cx="648000" cy="79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7607FFA3-02BD-4108-B04C-2869E0CDFE53}"/>
              </a:ext>
            </a:extLst>
          </p:cNvPr>
          <p:cNvSpPr>
            <a:spLocks noChangeAspect="1"/>
          </p:cNvSpPr>
          <p:nvPr/>
        </p:nvSpPr>
        <p:spPr>
          <a:xfrm>
            <a:off x="2285999" y="3196182"/>
            <a:ext cx="806831" cy="936287"/>
          </a:xfrm>
          <a:prstGeom prst="frame">
            <a:avLst>
              <a:gd name="adj1" fmla="val 419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328DCE5-3264-449A-A769-ABBCA2125280}"/>
              </a:ext>
            </a:extLst>
          </p:cNvPr>
          <p:cNvSpPr/>
          <p:nvPr/>
        </p:nvSpPr>
        <p:spPr>
          <a:xfrm>
            <a:off x="2593320" y="3574325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9E6C35E5-693C-4739-BC18-293113A9DADC}"/>
              </a:ext>
            </a:extLst>
          </p:cNvPr>
          <p:cNvSpPr/>
          <p:nvPr/>
        </p:nvSpPr>
        <p:spPr>
          <a:xfrm>
            <a:off x="3002830" y="3106182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E4E4DE7-D85E-48E6-8EEB-3349B4168420}"/>
              </a:ext>
            </a:extLst>
          </p:cNvPr>
          <p:cNvSpPr/>
          <p:nvPr/>
        </p:nvSpPr>
        <p:spPr>
          <a:xfrm>
            <a:off x="2209800" y="3106182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0C770F7-6886-4A81-9220-BBD30D6C5761}"/>
              </a:ext>
            </a:extLst>
          </p:cNvPr>
          <p:cNvSpPr/>
          <p:nvPr/>
        </p:nvSpPr>
        <p:spPr>
          <a:xfrm>
            <a:off x="3002830" y="4041990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70D7A65-A8EA-40E3-BB51-2E1F184A55F4}"/>
              </a:ext>
            </a:extLst>
          </p:cNvPr>
          <p:cNvSpPr/>
          <p:nvPr/>
        </p:nvSpPr>
        <p:spPr>
          <a:xfrm>
            <a:off x="2231221" y="4041990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4A4FF41C-B1B0-4D44-9876-5C762851D642}"/>
              </a:ext>
            </a:extLst>
          </p:cNvPr>
          <p:cNvGrpSpPr/>
          <p:nvPr/>
        </p:nvGrpSpPr>
        <p:grpSpPr>
          <a:xfrm>
            <a:off x="-488336" y="2778017"/>
            <a:ext cx="3195362" cy="5983259"/>
            <a:chOff x="-836953" y="2840247"/>
            <a:chExt cx="3195362" cy="5983259"/>
          </a:xfrm>
        </p:grpSpPr>
        <p:grpSp>
          <p:nvGrpSpPr>
            <p:cNvPr id="30" name="Graphique 94">
              <a:extLst>
                <a:ext uri="{FF2B5EF4-FFF2-40B4-BE49-F238E27FC236}">
                  <a16:creationId xmlns:a16="http://schemas.microsoft.com/office/drawing/2014/main" id="{1BB73011-DD06-4FD1-9C44-CC17D63373C7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DD4160C4-E912-4F13-976C-3F80F7C65D1E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DACDD8C3-3D98-4479-B06D-4EE38EB86CB9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01AE0726-3491-4C2A-8445-60E524747811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CEEFC1AF-CD01-4C53-A28E-65BE27A4B652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5D81B99E-27EC-4890-ABDA-AC352BEAB84D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456FCA47-096D-4D71-9808-4D41629F53BB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A27C8651-148B-4E2C-BC44-A3905C22AE9D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122134-AE5A-4F4D-A20D-F4C7A79D1199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0704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393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L’ergonomie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45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515053" cy="20534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Position des boutons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Taille et forme des boutons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1437469" y="3196182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359320" y="3276022"/>
            <a:ext cx="648000" cy="79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adre 24">
            <a:extLst>
              <a:ext uri="{FF2B5EF4-FFF2-40B4-BE49-F238E27FC236}">
                <a16:creationId xmlns:a16="http://schemas.microsoft.com/office/drawing/2014/main" id="{7607FFA3-02BD-4108-B04C-2869E0CDFE53}"/>
              </a:ext>
            </a:extLst>
          </p:cNvPr>
          <p:cNvSpPr>
            <a:spLocks noChangeAspect="1"/>
          </p:cNvSpPr>
          <p:nvPr/>
        </p:nvSpPr>
        <p:spPr>
          <a:xfrm>
            <a:off x="2285999" y="3196182"/>
            <a:ext cx="806831" cy="936287"/>
          </a:xfrm>
          <a:prstGeom prst="frame">
            <a:avLst>
              <a:gd name="adj1" fmla="val 419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328DCE5-3264-449A-A769-ABBCA2125280}"/>
              </a:ext>
            </a:extLst>
          </p:cNvPr>
          <p:cNvSpPr/>
          <p:nvPr/>
        </p:nvSpPr>
        <p:spPr>
          <a:xfrm>
            <a:off x="2593320" y="3574325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9E6C35E5-693C-4739-BC18-293113A9DADC}"/>
              </a:ext>
            </a:extLst>
          </p:cNvPr>
          <p:cNvSpPr/>
          <p:nvPr/>
        </p:nvSpPr>
        <p:spPr>
          <a:xfrm>
            <a:off x="3002830" y="3106182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E4E4DE7-D85E-48E6-8EEB-3349B4168420}"/>
              </a:ext>
            </a:extLst>
          </p:cNvPr>
          <p:cNvSpPr/>
          <p:nvPr/>
        </p:nvSpPr>
        <p:spPr>
          <a:xfrm>
            <a:off x="2209800" y="3106182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0C770F7-6886-4A81-9220-BBD30D6C5761}"/>
              </a:ext>
            </a:extLst>
          </p:cNvPr>
          <p:cNvSpPr/>
          <p:nvPr/>
        </p:nvSpPr>
        <p:spPr>
          <a:xfrm>
            <a:off x="3002830" y="4041990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70D7A65-A8EA-40E3-BB51-2E1F184A55F4}"/>
              </a:ext>
            </a:extLst>
          </p:cNvPr>
          <p:cNvSpPr/>
          <p:nvPr/>
        </p:nvSpPr>
        <p:spPr>
          <a:xfrm>
            <a:off x="2231221" y="4041990"/>
            <a:ext cx="180000" cy="18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7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393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L’ergonomie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46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515053" cy="20534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Position des boutons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Taille et forme des boutons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1437469" y="3196182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359320" y="3276022"/>
            <a:ext cx="648000" cy="79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23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092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images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47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sont des rectangles de couleur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Récupérer une des images présentes sur le téléphone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L’appliquer au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9E5257-F3B3-4D91-B3E2-A42682F22C56}"/>
              </a:ext>
            </a:extLst>
          </p:cNvPr>
          <p:cNvSpPr/>
          <p:nvPr/>
        </p:nvSpPr>
        <p:spPr>
          <a:xfrm>
            <a:off x="3129094" y="2768367"/>
            <a:ext cx="234891" cy="746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5484364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092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images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48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sont des rectangles de couleur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Récupérer une des images présentes sur le téléphone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L’appliquer au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E20527F-33E3-412B-9A00-A372554B6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78" y="2087696"/>
            <a:ext cx="2032321" cy="30666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9E5257-F3B3-4D91-B3E2-A42682F22C56}"/>
              </a:ext>
            </a:extLst>
          </p:cNvPr>
          <p:cNvSpPr/>
          <p:nvPr/>
        </p:nvSpPr>
        <p:spPr>
          <a:xfrm>
            <a:off x="3129094" y="2768367"/>
            <a:ext cx="234891" cy="746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0B718D9-9105-47AC-AD2D-9985DB1AD6FE}"/>
              </a:ext>
            </a:extLst>
          </p:cNvPr>
          <p:cNvGrpSpPr/>
          <p:nvPr/>
        </p:nvGrpSpPr>
        <p:grpSpPr>
          <a:xfrm>
            <a:off x="-3455450" y="2768367"/>
            <a:ext cx="3195362" cy="5983259"/>
            <a:chOff x="-836953" y="2840247"/>
            <a:chExt cx="3195362" cy="5983259"/>
          </a:xfrm>
        </p:grpSpPr>
        <p:grpSp>
          <p:nvGrpSpPr>
            <p:cNvPr id="22" name="Graphique 94">
              <a:extLst>
                <a:ext uri="{FF2B5EF4-FFF2-40B4-BE49-F238E27FC236}">
                  <a16:creationId xmlns:a16="http://schemas.microsoft.com/office/drawing/2014/main" id="{66C72136-12D6-4F85-81EA-DAF65A5A2B5D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7D4812C-A820-4133-A24D-D16BC89707A3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6C6A148C-13A1-4F23-B6D3-C16F3D9B7AA7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E02DBA62-50D6-4776-AC1E-FA3F2B7FE087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60C83A22-ED27-40E6-9400-2292F2A0EF6B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16F8ABC2-DC9B-4837-963F-266127E51D73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9421F4D7-D5C3-46B9-9569-85652E8108A4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8C4C57C6-B8CE-472D-84EC-AD2371BD884D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42098B-259E-4DE6-AEEF-E0F16B8751F1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8316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092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images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49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sont des rectangles de couleur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Récupérer une des images présentes sur le téléphone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L’appliquer au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E20527F-33E3-412B-9A00-A372554B6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78" y="2087696"/>
            <a:ext cx="2032321" cy="30666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9E5257-F3B3-4D91-B3E2-A42682F22C56}"/>
              </a:ext>
            </a:extLst>
          </p:cNvPr>
          <p:cNvSpPr/>
          <p:nvPr/>
        </p:nvSpPr>
        <p:spPr>
          <a:xfrm>
            <a:off x="3129094" y="2768367"/>
            <a:ext cx="234891" cy="746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0B718D9-9105-47AC-AD2D-9985DB1AD6FE}"/>
              </a:ext>
            </a:extLst>
          </p:cNvPr>
          <p:cNvGrpSpPr/>
          <p:nvPr/>
        </p:nvGrpSpPr>
        <p:grpSpPr>
          <a:xfrm>
            <a:off x="-571060" y="1785601"/>
            <a:ext cx="3195362" cy="5983259"/>
            <a:chOff x="-836953" y="2840247"/>
            <a:chExt cx="3195362" cy="5983259"/>
          </a:xfrm>
        </p:grpSpPr>
        <p:grpSp>
          <p:nvGrpSpPr>
            <p:cNvPr id="22" name="Graphique 94">
              <a:extLst>
                <a:ext uri="{FF2B5EF4-FFF2-40B4-BE49-F238E27FC236}">
                  <a16:creationId xmlns:a16="http://schemas.microsoft.com/office/drawing/2014/main" id="{66C72136-12D6-4F85-81EA-DAF65A5A2B5D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7D4812C-A820-4133-A24D-D16BC89707A3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6C6A148C-13A1-4F23-B6D3-C16F3D9B7AA7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E02DBA62-50D6-4776-AC1E-FA3F2B7FE087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60C83A22-ED27-40E6-9400-2292F2A0EF6B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16F8ABC2-DC9B-4837-963F-266127E51D73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9421F4D7-D5C3-46B9-9569-85652E8108A4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8C4C57C6-B8CE-472D-84EC-AD2371BD884D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42098B-259E-4DE6-AEEF-E0F16B8751F1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2784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1E40EFD-6BBE-4049-8948-697F0D540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59" y="1674969"/>
            <a:ext cx="8653670" cy="4697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A4E62B9C-792B-419F-A4DB-F7F15716427A}"/>
              </a:ext>
            </a:extLst>
          </p:cNvPr>
          <p:cNvGrpSpPr/>
          <p:nvPr/>
        </p:nvGrpSpPr>
        <p:grpSpPr>
          <a:xfrm>
            <a:off x="445168" y="324853"/>
            <a:ext cx="4128053" cy="1046440"/>
            <a:chOff x="445168" y="324853"/>
            <a:chExt cx="4128053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3E414B5-F4A0-4A90-9053-292BDBF8A830}"/>
                </a:ext>
              </a:extLst>
            </p:cNvPr>
            <p:cNvSpPr txBox="1"/>
            <p:nvPr/>
          </p:nvSpPr>
          <p:spPr>
            <a:xfrm>
              <a:off x="445168" y="324853"/>
              <a:ext cx="4128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Présentation du projet 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F612BE8-7397-4547-A65F-3582F7C4C546}"/>
                </a:ext>
              </a:extLst>
            </p:cNvPr>
            <p:cNvSpPr txBox="1"/>
            <p:nvPr/>
          </p:nvSpPr>
          <p:spPr>
            <a:xfrm>
              <a:off x="445168" y="848073"/>
              <a:ext cx="37048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Présentation à Berlin</a:t>
              </a:r>
            </a:p>
          </p:txBody>
        </p:sp>
      </p:grp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18CF21E-5172-4577-A7F4-0637A41B580C}"/>
              </a:ext>
            </a:extLst>
          </p:cNvPr>
          <p:cNvCxnSpPr>
            <a:cxnSpLocks/>
          </p:cNvCxnSpPr>
          <p:nvPr/>
        </p:nvCxnSpPr>
        <p:spPr>
          <a:xfrm flipV="1">
            <a:off x="2844800" y="2198189"/>
            <a:ext cx="6746875" cy="3731444"/>
          </a:xfrm>
          <a:prstGeom prst="line">
            <a:avLst/>
          </a:prstGeom>
          <a:ln w="38100">
            <a:solidFill>
              <a:srgbClr val="0048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B8D7C460-7073-4454-A35C-087510259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12" y="5709424"/>
            <a:ext cx="220209" cy="220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C770C04-DF5A-42B6-9FC0-50DC90BBC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792" y="1933879"/>
            <a:ext cx="220209" cy="220209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F7832D66-2764-42D1-A1FA-ED1531B2E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58821">
            <a:off x="1974099" y="5215119"/>
            <a:ext cx="1517228" cy="1517228"/>
          </a:xfrm>
          <a:prstGeom prst="rect">
            <a:avLst/>
          </a:prstGeom>
        </p:spPr>
      </p:pic>
      <p:sp>
        <p:nvSpPr>
          <p:cNvPr id="10" name="Espace réservé du numéro de diapositive 21">
            <a:extLst>
              <a:ext uri="{FF2B5EF4-FFF2-40B4-BE49-F238E27FC236}">
                <a16:creationId xmlns:a16="http://schemas.microsoft.com/office/drawing/2014/main" id="{0604EE6F-694E-4424-A7D4-2F749A36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348 L 0.56263 -0.55046 " pathEditMode="relative" rAng="0" ptsTypes="AA">
                                      <p:cBhvr>
                                        <p:cTn id="14" dur="6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5" y="-277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decel="66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6" dur="2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092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images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50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sont des rectangles de couleur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Récupérer une des images présentes sur le téléphone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L’appliquer au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E20527F-33E3-412B-9A00-A372554B6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78" y="2087696"/>
            <a:ext cx="2032321" cy="30666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9E5257-F3B3-4D91-B3E2-A42682F22C56}"/>
              </a:ext>
            </a:extLst>
          </p:cNvPr>
          <p:cNvSpPr/>
          <p:nvPr/>
        </p:nvSpPr>
        <p:spPr>
          <a:xfrm>
            <a:off x="3129094" y="2768367"/>
            <a:ext cx="234891" cy="746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2" descr="RÃ©sultat de recherche d'images pour &quot;phone gallery&quot;">
            <a:extLst>
              <a:ext uri="{FF2B5EF4-FFF2-40B4-BE49-F238E27FC236}">
                <a16:creationId xmlns:a16="http://schemas.microsoft.com/office/drawing/2014/main" id="{8C219B1D-9480-4955-A120-3190B87A4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4736" r="1061" b="7562"/>
          <a:stretch/>
        </p:blipFill>
        <p:spPr bwMode="auto">
          <a:xfrm>
            <a:off x="1151792" y="2087696"/>
            <a:ext cx="2212193" cy="308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que 32" descr="Coche">
            <a:extLst>
              <a:ext uri="{FF2B5EF4-FFF2-40B4-BE49-F238E27FC236}">
                <a16:creationId xmlns:a16="http://schemas.microsoft.com/office/drawing/2014/main" id="{05AD8D83-EF4D-49F2-BF69-AC9B69EEF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111" y="2304648"/>
            <a:ext cx="728352" cy="7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9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092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images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51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sont des rectangles de couleur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Récupérer une des images présentes sur le téléphone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L’appliquer au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9E5257-F3B3-4D91-B3E2-A42682F22C56}"/>
              </a:ext>
            </a:extLst>
          </p:cNvPr>
          <p:cNvSpPr/>
          <p:nvPr/>
        </p:nvSpPr>
        <p:spPr>
          <a:xfrm>
            <a:off x="3129094" y="2768367"/>
            <a:ext cx="234891" cy="746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6BDB1D4-2A25-4AE3-869F-FB4CA2A9E2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2" t="12562" r="73349" b="74644"/>
          <a:stretch/>
        </p:blipFill>
        <p:spPr>
          <a:xfrm>
            <a:off x="1875521" y="2998207"/>
            <a:ext cx="668558" cy="465586"/>
          </a:xfrm>
          <a:prstGeom prst="rect">
            <a:avLst/>
          </a:prstGeom>
        </p:spPr>
      </p:pic>
      <p:pic>
        <p:nvPicPr>
          <p:cNvPr id="23" name="Picture 2" descr="RÃ©sultat de recherche d'images pour &quot;phone gallery&quot;">
            <a:extLst>
              <a:ext uri="{FF2B5EF4-FFF2-40B4-BE49-F238E27FC236}">
                <a16:creationId xmlns:a16="http://schemas.microsoft.com/office/drawing/2014/main" id="{E839649C-32EB-4883-9E45-EFB0D027D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4736" r="1061" b="7562"/>
          <a:stretch/>
        </p:blipFill>
        <p:spPr bwMode="auto">
          <a:xfrm>
            <a:off x="1151792" y="2087696"/>
            <a:ext cx="2212193" cy="308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85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1556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sons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52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n‘émettent aucun son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L’utilisateur sélectionne un son parmi une liste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Le son est lu lors de la pression sur le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8537E84-B555-4A4D-9ABC-5FA414BF06F5}"/>
              </a:ext>
            </a:extLst>
          </p:cNvPr>
          <p:cNvGrpSpPr/>
          <p:nvPr/>
        </p:nvGrpSpPr>
        <p:grpSpPr>
          <a:xfrm>
            <a:off x="-3485166" y="4738897"/>
            <a:ext cx="3195362" cy="5983259"/>
            <a:chOff x="-836953" y="2840247"/>
            <a:chExt cx="3195362" cy="5983259"/>
          </a:xfrm>
        </p:grpSpPr>
        <p:grpSp>
          <p:nvGrpSpPr>
            <p:cNvPr id="21" name="Graphique 94">
              <a:extLst>
                <a:ext uri="{FF2B5EF4-FFF2-40B4-BE49-F238E27FC236}">
                  <a16:creationId xmlns:a16="http://schemas.microsoft.com/office/drawing/2014/main" id="{D0FB80A2-2B2F-4E9E-894B-138DE8515C03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7B7DD228-B653-4E49-9DE3-9B0AC3EF61DA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D533D76-07AE-4014-9679-1A7A8BC9D941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7B570C-40EC-4309-A898-BEA2A14EA212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EB1ED9B6-7129-4551-A192-DEB487D85DF9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B6F7B147-E47C-42A1-9B81-B4335A78B64B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E1626014-2553-4676-838A-B852086434C3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508FE734-B63F-4610-86D0-97DF5F6D8BC5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49D1B8-4513-466A-AF73-8CEA3AC14968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1691823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1556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sons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53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n‘émettent aucun son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L’utilisateur sélectionne un son parmi une liste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Le son est lu lors de la pression sur le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8537E84-B555-4A4D-9ABC-5FA414BF06F5}"/>
              </a:ext>
            </a:extLst>
          </p:cNvPr>
          <p:cNvGrpSpPr/>
          <p:nvPr/>
        </p:nvGrpSpPr>
        <p:grpSpPr>
          <a:xfrm>
            <a:off x="-566934" y="2782776"/>
            <a:ext cx="3195362" cy="5983259"/>
            <a:chOff x="-836953" y="2840247"/>
            <a:chExt cx="3195362" cy="5983259"/>
          </a:xfrm>
        </p:grpSpPr>
        <p:grpSp>
          <p:nvGrpSpPr>
            <p:cNvPr id="21" name="Graphique 94">
              <a:extLst>
                <a:ext uri="{FF2B5EF4-FFF2-40B4-BE49-F238E27FC236}">
                  <a16:creationId xmlns:a16="http://schemas.microsoft.com/office/drawing/2014/main" id="{D0FB80A2-2B2F-4E9E-894B-138DE8515C03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7B7DD228-B653-4E49-9DE3-9B0AC3EF61DA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D533D76-07AE-4014-9679-1A7A8BC9D941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7B570C-40EC-4309-A898-BEA2A14EA212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EB1ED9B6-7129-4551-A192-DEB487D85DF9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B6F7B147-E47C-42A1-9B81-B4335A78B64B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E1626014-2553-4676-838A-B852086434C3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508FE734-B63F-4610-86D0-97DF5F6D8BC5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49D1B8-4513-466A-AF73-8CEA3AC14968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54078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1556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sons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54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n‘émettent aucun son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L’utilisateur sélectionne un son parmi une liste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Le son est lu lors de la pression sur le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8537E84-B555-4A4D-9ABC-5FA414BF06F5}"/>
              </a:ext>
            </a:extLst>
          </p:cNvPr>
          <p:cNvGrpSpPr/>
          <p:nvPr/>
        </p:nvGrpSpPr>
        <p:grpSpPr>
          <a:xfrm>
            <a:off x="-558875" y="2782775"/>
            <a:ext cx="3195362" cy="5983259"/>
            <a:chOff x="-836953" y="2840247"/>
            <a:chExt cx="3195362" cy="5983259"/>
          </a:xfrm>
        </p:grpSpPr>
        <p:grpSp>
          <p:nvGrpSpPr>
            <p:cNvPr id="21" name="Graphique 94">
              <a:extLst>
                <a:ext uri="{FF2B5EF4-FFF2-40B4-BE49-F238E27FC236}">
                  <a16:creationId xmlns:a16="http://schemas.microsoft.com/office/drawing/2014/main" id="{D0FB80A2-2B2F-4E9E-894B-138DE8515C03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7B7DD228-B653-4E49-9DE3-9B0AC3EF61DA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D533D76-07AE-4014-9679-1A7A8BC9D941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7B570C-40EC-4309-A898-BEA2A14EA212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EB1ED9B6-7129-4551-A192-DEB487D85DF9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B6F7B147-E47C-42A1-9B81-B4335A78B64B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E1626014-2553-4676-838A-B852086434C3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508FE734-B63F-4610-86D0-97DF5F6D8BC5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49D1B8-4513-466A-AF73-8CEA3AC14968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Bulle narrative : ronde 12">
            <a:extLst>
              <a:ext uri="{FF2B5EF4-FFF2-40B4-BE49-F238E27FC236}">
                <a16:creationId xmlns:a16="http://schemas.microsoft.com/office/drawing/2014/main" id="{3F2F8173-3403-4FF2-A61F-587CC1EA3C76}"/>
              </a:ext>
            </a:extLst>
          </p:cNvPr>
          <p:cNvSpPr/>
          <p:nvPr/>
        </p:nvSpPr>
        <p:spPr>
          <a:xfrm>
            <a:off x="3581400" y="889243"/>
            <a:ext cx="1821273" cy="1027530"/>
          </a:xfrm>
          <a:prstGeom prst="wedgeEllipseCallout">
            <a:avLst>
              <a:gd name="adj1" fmla="val -56423"/>
              <a:gd name="adj2" fmla="val 5686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 descr="Volume">
            <a:extLst>
              <a:ext uri="{FF2B5EF4-FFF2-40B4-BE49-F238E27FC236}">
                <a16:creationId xmlns:a16="http://schemas.microsoft.com/office/drawing/2014/main" id="{A005AEBC-588E-433A-AD65-B28BEDC0A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7236" y="914093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4DC76A8-E4A1-4FF0-881F-9B74E32CE95A}"/>
              </a:ext>
            </a:extLst>
          </p:cNvPr>
          <p:cNvSpPr/>
          <p:nvPr/>
        </p:nvSpPr>
        <p:spPr>
          <a:xfrm>
            <a:off x="4577971" y="1109683"/>
            <a:ext cx="380850" cy="59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Graphique 31" descr="Fermer">
            <a:extLst>
              <a:ext uri="{FF2B5EF4-FFF2-40B4-BE49-F238E27FC236}">
                <a16:creationId xmlns:a16="http://schemas.microsoft.com/office/drawing/2014/main" id="{7E7CD707-9DD9-4467-8E32-3EB2E0F3E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3517" y="1126414"/>
            <a:ext cx="489757" cy="4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2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1556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sons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55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n‘émettent aucun son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L’utilisateur sélectionne un son parmi une liste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Le son est lu lors de la pression sur le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https://lh6.googleusercontent.com/yCFqAF1La_-KekF0Za8Gk5aN5CwUS1NdKsoYR22bOkrjsjGx0EL9zu7MyI1g6zcBO9EUnEOHZ_9fqqJB-ygo9ZcEj2XPPGpZPBua1a2EJsxczawqvgxGMqO_4e3pOCRlrshC70z5">
            <a:extLst>
              <a:ext uri="{FF2B5EF4-FFF2-40B4-BE49-F238E27FC236}">
                <a16:creationId xmlns:a16="http://schemas.microsoft.com/office/drawing/2014/main" id="{3F7E0AEF-ECED-485F-8B91-44BBC38D7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" y="1671285"/>
            <a:ext cx="2458219" cy="43126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DEEA9E6-6C13-4128-93C8-34A447AC8C60}"/>
              </a:ext>
            </a:extLst>
          </p:cNvPr>
          <p:cNvSpPr/>
          <p:nvPr/>
        </p:nvSpPr>
        <p:spPr>
          <a:xfrm>
            <a:off x="1054893" y="3088480"/>
            <a:ext cx="92869" cy="92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643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1556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sons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56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n‘émettent aucun son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L’utilisateur sélectionne un son parmi une liste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Le son est lu lors de la pression sur le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https://lh6.googleusercontent.com/yCFqAF1La_-KekF0Za8Gk5aN5CwUS1NdKsoYR22bOkrjsjGx0EL9zu7MyI1g6zcBO9EUnEOHZ_9fqqJB-ygo9ZcEj2XPPGpZPBua1a2EJsxczawqvgxGMqO_4e3pOCRlrshC70z5">
            <a:extLst>
              <a:ext uri="{FF2B5EF4-FFF2-40B4-BE49-F238E27FC236}">
                <a16:creationId xmlns:a16="http://schemas.microsoft.com/office/drawing/2014/main" id="{3F7E0AEF-ECED-485F-8B91-44BBC38D7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" y="1671285"/>
            <a:ext cx="2458219" cy="43126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DEEA9E6-6C13-4128-93C8-34A447AC8C60}"/>
              </a:ext>
            </a:extLst>
          </p:cNvPr>
          <p:cNvSpPr/>
          <p:nvPr/>
        </p:nvSpPr>
        <p:spPr>
          <a:xfrm>
            <a:off x="1054893" y="3088480"/>
            <a:ext cx="92869" cy="92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5767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1556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sons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57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n‘émettent aucun son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L’utilisateur sélectionne un son parmi une liste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Le son est lu lors de la pression sur le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8537E84-B555-4A4D-9ABC-5FA414BF06F5}"/>
              </a:ext>
            </a:extLst>
          </p:cNvPr>
          <p:cNvGrpSpPr/>
          <p:nvPr/>
        </p:nvGrpSpPr>
        <p:grpSpPr>
          <a:xfrm>
            <a:off x="-3485166" y="4738897"/>
            <a:ext cx="3195362" cy="5983259"/>
            <a:chOff x="-836953" y="2840247"/>
            <a:chExt cx="3195362" cy="5983259"/>
          </a:xfrm>
        </p:grpSpPr>
        <p:grpSp>
          <p:nvGrpSpPr>
            <p:cNvPr id="21" name="Graphique 94">
              <a:extLst>
                <a:ext uri="{FF2B5EF4-FFF2-40B4-BE49-F238E27FC236}">
                  <a16:creationId xmlns:a16="http://schemas.microsoft.com/office/drawing/2014/main" id="{D0FB80A2-2B2F-4E9E-894B-138DE8515C03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7B7DD228-B653-4E49-9DE3-9B0AC3EF61DA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D533D76-07AE-4014-9679-1A7A8BC9D941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7B570C-40EC-4309-A898-BEA2A14EA212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EB1ED9B6-7129-4551-A192-DEB487D85DF9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B6F7B147-E47C-42A1-9B81-B4335A78B64B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E1626014-2553-4676-838A-B852086434C3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508FE734-B63F-4610-86D0-97DF5F6D8BC5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49D1B8-4513-466A-AF73-8CEA3AC14968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2996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1556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sons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58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n‘émettent aucun son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L’utilisateur sélectionne un son parmi une liste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Le son est lu lors de la pression sur le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8537E84-B555-4A4D-9ABC-5FA414BF06F5}"/>
              </a:ext>
            </a:extLst>
          </p:cNvPr>
          <p:cNvGrpSpPr/>
          <p:nvPr/>
        </p:nvGrpSpPr>
        <p:grpSpPr>
          <a:xfrm>
            <a:off x="-566934" y="2793983"/>
            <a:ext cx="3195362" cy="5983259"/>
            <a:chOff x="-836953" y="2840247"/>
            <a:chExt cx="3195362" cy="5983259"/>
          </a:xfrm>
        </p:grpSpPr>
        <p:grpSp>
          <p:nvGrpSpPr>
            <p:cNvPr id="21" name="Graphique 94">
              <a:extLst>
                <a:ext uri="{FF2B5EF4-FFF2-40B4-BE49-F238E27FC236}">
                  <a16:creationId xmlns:a16="http://schemas.microsoft.com/office/drawing/2014/main" id="{D0FB80A2-2B2F-4E9E-894B-138DE8515C03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7B7DD228-B653-4E49-9DE3-9B0AC3EF61DA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D533D76-07AE-4014-9679-1A7A8BC9D941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7B570C-40EC-4309-A898-BEA2A14EA212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EB1ED9B6-7129-4551-A192-DEB487D85DF9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B6F7B147-E47C-42A1-9B81-B4335A78B64B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E1626014-2553-4676-838A-B852086434C3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508FE734-B63F-4610-86D0-97DF5F6D8BC5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49D1B8-4513-466A-AF73-8CEA3AC14968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7268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5030544" cy="1046440"/>
            <a:chOff x="445168" y="324853"/>
            <a:chExt cx="50305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5030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Les fonctionnalités du projet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1556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sons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59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7" y="2402277"/>
            <a:ext cx="7793810" cy="25151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possibilités de personnalisation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Par défaut, les boutons n‘émettent aucun son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L’utilisateur sélectionne un son parmi une liste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Le son est lu lors de la pression sur le bouton</a:t>
            </a:r>
          </a:p>
          <a:p>
            <a:pPr marL="285750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8537E84-B555-4A4D-9ABC-5FA414BF06F5}"/>
              </a:ext>
            </a:extLst>
          </p:cNvPr>
          <p:cNvGrpSpPr/>
          <p:nvPr/>
        </p:nvGrpSpPr>
        <p:grpSpPr>
          <a:xfrm>
            <a:off x="-544361" y="2782775"/>
            <a:ext cx="3195362" cy="5983259"/>
            <a:chOff x="-836953" y="2840247"/>
            <a:chExt cx="3195362" cy="5983259"/>
          </a:xfrm>
        </p:grpSpPr>
        <p:grpSp>
          <p:nvGrpSpPr>
            <p:cNvPr id="21" name="Graphique 94">
              <a:extLst>
                <a:ext uri="{FF2B5EF4-FFF2-40B4-BE49-F238E27FC236}">
                  <a16:creationId xmlns:a16="http://schemas.microsoft.com/office/drawing/2014/main" id="{D0FB80A2-2B2F-4E9E-894B-138DE8515C03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7B7DD228-B653-4E49-9DE3-9B0AC3EF61DA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D533D76-07AE-4014-9679-1A7A8BC9D941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7B570C-40EC-4309-A898-BEA2A14EA212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EB1ED9B6-7129-4551-A192-DEB487D85DF9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B6F7B147-E47C-42A1-9B81-B4335A78B64B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E1626014-2553-4676-838A-B852086434C3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508FE734-B63F-4610-86D0-97DF5F6D8BC5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49D1B8-4513-466A-AF73-8CEA3AC14968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Bulle narrative : ronde 12">
            <a:extLst>
              <a:ext uri="{FF2B5EF4-FFF2-40B4-BE49-F238E27FC236}">
                <a16:creationId xmlns:a16="http://schemas.microsoft.com/office/drawing/2014/main" id="{3F2F8173-3403-4FF2-A61F-587CC1EA3C76}"/>
              </a:ext>
            </a:extLst>
          </p:cNvPr>
          <p:cNvSpPr/>
          <p:nvPr/>
        </p:nvSpPr>
        <p:spPr>
          <a:xfrm>
            <a:off x="3581400" y="889243"/>
            <a:ext cx="1821273" cy="1027530"/>
          </a:xfrm>
          <a:prstGeom prst="wedgeEllipseCallout">
            <a:avLst>
              <a:gd name="adj1" fmla="val -56423"/>
              <a:gd name="adj2" fmla="val 5686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DC76A8-E4A1-4FF0-881F-9B74E32CE95A}"/>
              </a:ext>
            </a:extLst>
          </p:cNvPr>
          <p:cNvSpPr/>
          <p:nvPr/>
        </p:nvSpPr>
        <p:spPr>
          <a:xfrm>
            <a:off x="4577971" y="1109683"/>
            <a:ext cx="380850" cy="59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F2B9DB7-8E3C-4415-AAC4-34AAD2A4AA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00" r="6662" b="1451"/>
          <a:stretch/>
        </p:blipFill>
        <p:spPr>
          <a:xfrm>
            <a:off x="4093029" y="994924"/>
            <a:ext cx="865792" cy="8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7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avec coins rognés en diagonale 14">
            <a:extLst>
              <a:ext uri="{FF2B5EF4-FFF2-40B4-BE49-F238E27FC236}">
                <a16:creationId xmlns:a16="http://schemas.microsoft.com/office/drawing/2014/main" id="{4F00A852-AA9C-4C31-A509-F3283FEB1027}"/>
              </a:ext>
            </a:extLst>
          </p:cNvPr>
          <p:cNvSpPr/>
          <p:nvPr/>
        </p:nvSpPr>
        <p:spPr>
          <a:xfrm>
            <a:off x="7455621" y="0"/>
            <a:ext cx="4736380" cy="68580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ande diagonale 13">
            <a:extLst>
              <a:ext uri="{FF2B5EF4-FFF2-40B4-BE49-F238E27FC236}">
                <a16:creationId xmlns:a16="http://schemas.microsoft.com/office/drawing/2014/main" id="{9D5FE349-74E6-43D7-9647-81858014E59F}"/>
              </a:ext>
            </a:extLst>
          </p:cNvPr>
          <p:cNvSpPr/>
          <p:nvPr/>
        </p:nvSpPr>
        <p:spPr>
          <a:xfrm rot="10800000" flipV="1">
            <a:off x="3663436" y="0"/>
            <a:ext cx="3792184" cy="7098632"/>
          </a:xfrm>
          <a:prstGeom prst="diagStripe">
            <a:avLst>
              <a:gd name="adj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01C958-E13E-48A0-9B76-975FDB1822AE}"/>
              </a:ext>
            </a:extLst>
          </p:cNvPr>
          <p:cNvSpPr txBox="1"/>
          <p:nvPr/>
        </p:nvSpPr>
        <p:spPr>
          <a:xfrm>
            <a:off x="7624152" y="4755193"/>
            <a:ext cx="3866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 : </a:t>
            </a:r>
            <a:endParaRPr lang="fr-F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Technologie USB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2EC5D37-B3EC-4613-B0FA-BBAA65572F04}"/>
              </a:ext>
            </a:extLst>
          </p:cNvPr>
          <p:cNvGrpSpPr/>
          <p:nvPr/>
        </p:nvGrpSpPr>
        <p:grpSpPr>
          <a:xfrm>
            <a:off x="5735783" y="287870"/>
            <a:ext cx="6378188" cy="3618876"/>
            <a:chOff x="5813814" y="348916"/>
            <a:chExt cx="6378188" cy="3618876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C7806F4-7C92-4161-B6F9-A52E51181783}"/>
                </a:ext>
              </a:extLst>
            </p:cNvPr>
            <p:cNvSpPr txBox="1"/>
            <p:nvPr/>
          </p:nvSpPr>
          <p:spPr>
            <a:xfrm>
              <a:off x="5813814" y="3013685"/>
              <a:ext cx="63781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Ludovic </a:t>
              </a:r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HAMEL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, Sébastien </a:t>
              </a:r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EGNER 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&amp;Julien </a:t>
              </a:r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POLLET</a:t>
              </a:r>
              <a:endPara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  <a:p>
              <a:pPr algn="r"/>
              <a:r>
                <a: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Encadré par :</a:t>
              </a:r>
            </a:p>
            <a:p>
              <a:pPr algn="r"/>
              <a:r>
                <a:rPr lang="fr-F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Youssef </a:t>
              </a:r>
              <a:r>
                <a:rPr lang="fr-F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GUEDIRA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8C8DEE-A8B7-4760-9919-9E89A36F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889" y="348916"/>
              <a:ext cx="2438400" cy="2438400"/>
            </a:xfrm>
            <a:prstGeom prst="round2DiagRect">
              <a:avLst>
                <a:gd name="adj1" fmla="val 29003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19574E9B-75D0-4BCD-93E8-EC4BCBBA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27177" y="2947315"/>
            <a:ext cx="4600168" cy="15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5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4403770" cy="1046440"/>
            <a:chOff x="445168" y="324853"/>
            <a:chExt cx="4403770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4403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Perspectives d’évolution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21483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Et ensuite </a:t>
              </a:r>
              <a:r>
                <a:rPr lang="fr-FR" sz="2800" dirty="0">
                  <a:solidFill>
                    <a:srgbClr val="84B817"/>
                  </a:solidFill>
                  <a:latin typeface="Abadi Extra Light" panose="020B0604020202020204" pitchFamily="34" charset="0"/>
                </a:rPr>
                <a:t>?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60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ADF63AA-3D26-4124-837B-F8AECF8A0032}"/>
              </a:ext>
            </a:extLst>
          </p:cNvPr>
          <p:cNvSpPr txBox="1"/>
          <p:nvPr/>
        </p:nvSpPr>
        <p:spPr>
          <a:xfrm>
            <a:off x="3838746" y="2402277"/>
            <a:ext cx="8191329" cy="2976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  <a:buClr>
                <a:srgbClr val="84B817"/>
              </a:buClr>
            </a:pPr>
            <a:r>
              <a:rPr lang="fr-FR" sz="2400" b="1" dirty="0">
                <a:solidFill>
                  <a:srgbClr val="004870"/>
                </a:solidFill>
                <a:latin typeface="Century Gothic" panose="020B0502020202020204" pitchFamily="34" charset="0"/>
              </a:rPr>
              <a:t>Les évolutions et ajouts envisageables :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Comptabilité ergonomie-images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Choix d’un son parmi les fichiers de l’appareil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Ajout d’un bouton de réinitialisation de l’interface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r>
              <a:rPr lang="fr-FR" sz="2000" dirty="0">
                <a:latin typeface="Century Gothic" panose="020B0502020202020204" pitchFamily="34" charset="0"/>
              </a:rPr>
              <a:t>Sauvegarde d’une ou de plusieurs configurations</a:t>
            </a:r>
          </a:p>
          <a:p>
            <a:pPr marL="742950" lvl="1" indent="-285750">
              <a:lnSpc>
                <a:spcPct val="150000"/>
              </a:lnSpc>
              <a:buClr>
                <a:srgbClr val="84B817"/>
              </a:buClr>
              <a:buFont typeface="Wingdings" panose="05000000000000000000" pitchFamily="2" charset="2"/>
              <a:buChar char="§"/>
            </a:pP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838200" y="1625938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2035045" y="3033000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2640772" y="3679002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2035045" y="4298364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1410154" y="3677700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508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2A5538B-5AD2-4E32-B232-5BCC956E5481}"/>
              </a:ext>
            </a:extLst>
          </p:cNvPr>
          <p:cNvGrpSpPr/>
          <p:nvPr/>
        </p:nvGrpSpPr>
        <p:grpSpPr>
          <a:xfrm>
            <a:off x="445168" y="324853"/>
            <a:ext cx="2686954" cy="1046440"/>
            <a:chOff x="445168" y="324853"/>
            <a:chExt cx="268695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B7CE26D-F2E4-44D3-894B-95777DD5B614}"/>
                </a:ext>
              </a:extLst>
            </p:cNvPr>
            <p:cNvSpPr txBox="1"/>
            <p:nvPr/>
          </p:nvSpPr>
          <p:spPr>
            <a:xfrm>
              <a:off x="445168" y="324853"/>
              <a:ext cx="26869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E35AF3-B551-4EB2-BA9F-3627FC04B33F}"/>
                </a:ext>
              </a:extLst>
            </p:cNvPr>
            <p:cNvSpPr txBox="1"/>
            <p:nvPr/>
          </p:nvSpPr>
          <p:spPr>
            <a:xfrm>
              <a:off x="445168" y="84807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2800" dirty="0">
                <a:solidFill>
                  <a:srgbClr val="84B817"/>
                </a:solidFill>
                <a:latin typeface="Abadi Extra Light" panose="020B0604020202020204" pitchFamily="34" charset="0"/>
              </a:endParaRP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C827EB30-8623-4B57-8B5F-C378A769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61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A34CF6F-D2EC-4BC0-986F-70F8FF474010}"/>
              </a:ext>
            </a:extLst>
          </p:cNvPr>
          <p:cNvGrpSpPr/>
          <p:nvPr/>
        </p:nvGrpSpPr>
        <p:grpSpPr>
          <a:xfrm>
            <a:off x="4692000" y="1371293"/>
            <a:ext cx="2808000" cy="4475767"/>
            <a:chOff x="838200" y="1625938"/>
            <a:chExt cx="2808000" cy="447576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B78E7BC-E4A8-4C78-8612-67DBEEE9DBF1}"/>
                </a:ext>
              </a:extLst>
            </p:cNvPr>
            <p:cNvGrpSpPr/>
            <p:nvPr/>
          </p:nvGrpSpPr>
          <p:grpSpPr>
            <a:xfrm>
              <a:off x="838200" y="1625938"/>
              <a:ext cx="2808000" cy="4475767"/>
              <a:chOff x="1602376" y="1831875"/>
              <a:chExt cx="2377441" cy="3726714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B91089A-8A5B-42C6-9126-ED23BA364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4E4CF7-9563-4DC9-BA84-9309E43EF550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6C39B39-5EE8-42E5-8A9A-12139B72FB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1947534" y="2260804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3204DB-6A58-4ED6-B5A3-0F7813CF813C}"/>
                </a:ext>
              </a:extLst>
            </p:cNvPr>
            <p:cNvSpPr/>
            <p:nvPr/>
          </p:nvSpPr>
          <p:spPr>
            <a:xfrm>
              <a:off x="1245867" y="2966720"/>
              <a:ext cx="2032321" cy="2148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CD5F3B-0037-4375-A437-AECEDFDA3972}"/>
              </a:ext>
            </a:extLst>
          </p:cNvPr>
          <p:cNvSpPr/>
          <p:nvPr/>
        </p:nvSpPr>
        <p:spPr>
          <a:xfrm>
            <a:off x="5888845" y="2778355"/>
            <a:ext cx="396000" cy="39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E9A7C-F68F-4ECE-B016-7DC56E5C9577}"/>
              </a:ext>
            </a:extLst>
          </p:cNvPr>
          <p:cNvSpPr/>
          <p:nvPr/>
        </p:nvSpPr>
        <p:spPr>
          <a:xfrm>
            <a:off x="6494572" y="3424357"/>
            <a:ext cx="396000" cy="396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05D94-EE5F-4282-BA21-7D10FE239099}"/>
              </a:ext>
            </a:extLst>
          </p:cNvPr>
          <p:cNvSpPr/>
          <p:nvPr/>
        </p:nvSpPr>
        <p:spPr>
          <a:xfrm>
            <a:off x="5888845" y="4043719"/>
            <a:ext cx="396000" cy="39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A6B48-8379-44B2-A843-2EEB6AB3E33D}"/>
              </a:ext>
            </a:extLst>
          </p:cNvPr>
          <p:cNvSpPr/>
          <p:nvPr/>
        </p:nvSpPr>
        <p:spPr>
          <a:xfrm>
            <a:off x="5263954" y="3423055"/>
            <a:ext cx="396000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7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E253267A-1F29-AF40-B5C0-D870C4FEC2DD}"/>
              </a:ext>
            </a:extLst>
          </p:cNvPr>
          <p:cNvGrpSpPr/>
          <p:nvPr/>
        </p:nvGrpSpPr>
        <p:grpSpPr>
          <a:xfrm>
            <a:off x="3663435" y="0"/>
            <a:ext cx="8528565" cy="7098632"/>
            <a:chOff x="3663435" y="0"/>
            <a:chExt cx="8528565" cy="7098632"/>
          </a:xfrm>
        </p:grpSpPr>
        <p:sp>
          <p:nvSpPr>
            <p:cNvPr id="15" name="Rectangle : avec coins rognés en diagonale 14">
              <a:extLst>
                <a:ext uri="{FF2B5EF4-FFF2-40B4-BE49-F238E27FC236}">
                  <a16:creationId xmlns:a16="http://schemas.microsoft.com/office/drawing/2014/main" id="{4F00A852-AA9C-4C31-A509-F3283FEB1027}"/>
                </a:ext>
              </a:extLst>
            </p:cNvPr>
            <p:cNvSpPr/>
            <p:nvPr/>
          </p:nvSpPr>
          <p:spPr>
            <a:xfrm>
              <a:off x="7455620" y="0"/>
              <a:ext cx="4736380" cy="6858000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84B817"/>
            </a:solidFill>
            <a:ln>
              <a:solidFill>
                <a:srgbClr val="84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Bande diagonale 13">
              <a:extLst>
                <a:ext uri="{FF2B5EF4-FFF2-40B4-BE49-F238E27FC236}">
                  <a16:creationId xmlns:a16="http://schemas.microsoft.com/office/drawing/2014/main" id="{9D5FE349-74E6-43D7-9647-81858014E59F}"/>
                </a:ext>
              </a:extLst>
            </p:cNvPr>
            <p:cNvSpPr/>
            <p:nvPr/>
          </p:nvSpPr>
          <p:spPr>
            <a:xfrm rot="10800000" flipV="1">
              <a:off x="3663435" y="0"/>
              <a:ext cx="3792184" cy="7098632"/>
            </a:xfrm>
            <a:prstGeom prst="diagStripe">
              <a:avLst>
                <a:gd name="adj" fmla="val 0"/>
              </a:avLst>
            </a:prstGeom>
            <a:solidFill>
              <a:srgbClr val="84B817"/>
            </a:solidFill>
            <a:ln>
              <a:solidFill>
                <a:srgbClr val="84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301C958-E13E-48A0-9B76-975FDB1822AE}"/>
              </a:ext>
            </a:extLst>
          </p:cNvPr>
          <p:cNvSpPr txBox="1"/>
          <p:nvPr/>
        </p:nvSpPr>
        <p:spPr>
          <a:xfrm>
            <a:off x="7624151" y="4755193"/>
            <a:ext cx="26597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 : </a:t>
            </a:r>
            <a:endParaRPr lang="fr-F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iOS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2EC5D37-B3EC-4613-B0FA-BBAA65572F04}"/>
              </a:ext>
            </a:extLst>
          </p:cNvPr>
          <p:cNvGrpSpPr/>
          <p:nvPr/>
        </p:nvGrpSpPr>
        <p:grpSpPr>
          <a:xfrm>
            <a:off x="7070650" y="287870"/>
            <a:ext cx="5068257" cy="3926653"/>
            <a:chOff x="7123744" y="348916"/>
            <a:chExt cx="5068257" cy="3926653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C7806F4-7C92-4161-B6F9-A52E51181783}"/>
                </a:ext>
              </a:extLst>
            </p:cNvPr>
            <p:cNvSpPr txBox="1"/>
            <p:nvPr/>
          </p:nvSpPr>
          <p:spPr>
            <a:xfrm>
              <a:off x="7123744" y="3013685"/>
              <a:ext cx="506825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Yann </a:t>
              </a:r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MALANGA, 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Valeur </a:t>
              </a:r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AUCIBI 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&amp; </a:t>
              </a:r>
              <a:r>
                <a:rPr lang="fr-FR" sz="20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Myrdhin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DEMESSENCE</a:t>
              </a:r>
              <a:endPara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  <a:p>
              <a:pPr algn="r"/>
              <a:r>
                <a: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Encadré par :</a:t>
              </a:r>
            </a:p>
            <a:p>
              <a:pPr algn="r"/>
              <a:r>
                <a:rPr lang="fr-F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Youssef </a:t>
              </a:r>
              <a:r>
                <a:rPr lang="fr-F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GUEDIRA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8C8DEE-A8B7-4760-9919-9E89A36F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889" y="348916"/>
              <a:ext cx="2438400" cy="2438400"/>
            </a:xfrm>
            <a:prstGeom prst="round2DiagRect">
              <a:avLst>
                <a:gd name="adj1" fmla="val 29003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69FA2467-B226-9C4D-B294-832C8EB98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9653" y="88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0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6BF3D3DF-69A9-8144-8407-679976F2D0DC}"/>
              </a:ext>
            </a:extLst>
          </p:cNvPr>
          <p:cNvGrpSpPr/>
          <p:nvPr/>
        </p:nvGrpSpPr>
        <p:grpSpPr>
          <a:xfrm>
            <a:off x="3663435" y="0"/>
            <a:ext cx="8528565" cy="7098632"/>
            <a:chOff x="3663435" y="0"/>
            <a:chExt cx="8528565" cy="7098632"/>
          </a:xfrm>
        </p:grpSpPr>
        <p:sp>
          <p:nvSpPr>
            <p:cNvPr id="5" name="Rectangle : avec coins rognés en diagonale 14">
              <a:extLst>
                <a:ext uri="{FF2B5EF4-FFF2-40B4-BE49-F238E27FC236}">
                  <a16:creationId xmlns:a16="http://schemas.microsoft.com/office/drawing/2014/main" id="{C7059404-1CA0-B14B-883F-99436FFAA713}"/>
                </a:ext>
              </a:extLst>
            </p:cNvPr>
            <p:cNvSpPr/>
            <p:nvPr/>
          </p:nvSpPr>
          <p:spPr>
            <a:xfrm>
              <a:off x="7455620" y="0"/>
              <a:ext cx="4736380" cy="6858000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84B817"/>
            </a:solidFill>
            <a:ln>
              <a:solidFill>
                <a:srgbClr val="84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Bande diagonale 5">
              <a:extLst>
                <a:ext uri="{FF2B5EF4-FFF2-40B4-BE49-F238E27FC236}">
                  <a16:creationId xmlns:a16="http://schemas.microsoft.com/office/drawing/2014/main" id="{A21BC747-4567-7045-B91A-014B1B617EBF}"/>
                </a:ext>
              </a:extLst>
            </p:cNvPr>
            <p:cNvSpPr/>
            <p:nvPr/>
          </p:nvSpPr>
          <p:spPr>
            <a:xfrm rot="10800000" flipV="1">
              <a:off x="3663435" y="0"/>
              <a:ext cx="3792184" cy="7098632"/>
            </a:xfrm>
            <a:prstGeom prst="diagStripe">
              <a:avLst>
                <a:gd name="adj" fmla="val 0"/>
              </a:avLst>
            </a:prstGeom>
            <a:solidFill>
              <a:srgbClr val="84B817"/>
            </a:solidFill>
            <a:ln>
              <a:solidFill>
                <a:srgbClr val="84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EAA19D6D-3FD4-AD4C-A1F6-3AF1F721AC07}"/>
              </a:ext>
            </a:extLst>
          </p:cNvPr>
          <p:cNvSpPr txBox="1"/>
          <p:nvPr/>
        </p:nvSpPr>
        <p:spPr>
          <a:xfrm>
            <a:off x="256478" y="423745"/>
            <a:ext cx="3606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spc="300" dirty="0">
                <a:solidFill>
                  <a:srgbClr val="90B53D"/>
                </a:solidFill>
                <a:latin typeface="Roboto Black" pitchFamily="2" charset="0"/>
                <a:ea typeface="Roboto Black" pitchFamily="2" charset="0"/>
              </a:rPr>
              <a:t>CHEF</a:t>
            </a:r>
            <a:r>
              <a:rPr lang="fr-FR" sz="4000" spc="300" dirty="0">
                <a:solidFill>
                  <a:srgbClr val="90B53D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fr-FR" sz="4000" spc="300" dirty="0">
                <a:solidFill>
                  <a:srgbClr val="90B53D"/>
                </a:solidFill>
                <a:latin typeface="Roboto Thin" pitchFamily="2" charset="0"/>
                <a:ea typeface="Roboto Thin" pitchFamily="2" charset="0"/>
              </a:rPr>
              <a:t>DE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4FDADD-57C2-4446-829D-30C3E57E86BA}"/>
              </a:ext>
            </a:extLst>
          </p:cNvPr>
          <p:cNvSpPr txBox="1"/>
          <p:nvPr/>
        </p:nvSpPr>
        <p:spPr>
          <a:xfrm>
            <a:off x="7455619" y="731521"/>
            <a:ext cx="4252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spc="300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</a:rPr>
              <a:t>VALEUR</a:t>
            </a:r>
            <a:r>
              <a:rPr lang="fr-FR" sz="4000" spc="3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fr-FR" sz="4000" spc="3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AUCIBI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43C2AB-0BBD-9E41-9A39-A5DBA33DD3F7}"/>
              </a:ext>
            </a:extLst>
          </p:cNvPr>
          <p:cNvSpPr txBox="1"/>
          <p:nvPr/>
        </p:nvSpPr>
        <p:spPr>
          <a:xfrm>
            <a:off x="256478" y="2642838"/>
            <a:ext cx="4100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spc="300" dirty="0">
                <a:solidFill>
                  <a:srgbClr val="90B53D"/>
                </a:solidFill>
                <a:latin typeface="Roboto Black" pitchFamily="2" charset="0"/>
                <a:ea typeface="Roboto Black" pitchFamily="2" charset="0"/>
              </a:rPr>
              <a:t>DEVELOPPEUR</a:t>
            </a:r>
            <a:endParaRPr lang="fr-FR" sz="4000" spc="300" dirty="0">
              <a:solidFill>
                <a:srgbClr val="90B53D"/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0AE05A6-3C76-754C-B547-A46B18715E3F}"/>
              </a:ext>
            </a:extLst>
          </p:cNvPr>
          <p:cNvSpPr txBox="1"/>
          <p:nvPr/>
        </p:nvSpPr>
        <p:spPr>
          <a:xfrm>
            <a:off x="5559526" y="2642838"/>
            <a:ext cx="6528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spc="300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</a:rPr>
              <a:t>MYRDHIN </a:t>
            </a:r>
            <a:r>
              <a:rPr lang="fr-FR" sz="4000" spc="3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DEMESSENCE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82F16AA-8B49-0249-9496-C982CE0983B0}"/>
              </a:ext>
            </a:extLst>
          </p:cNvPr>
          <p:cNvSpPr txBox="1"/>
          <p:nvPr/>
        </p:nvSpPr>
        <p:spPr>
          <a:xfrm>
            <a:off x="256478" y="5029199"/>
            <a:ext cx="4100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spc="300" dirty="0">
                <a:solidFill>
                  <a:srgbClr val="90B53D"/>
                </a:solidFill>
                <a:latin typeface="Roboto Black" pitchFamily="2" charset="0"/>
                <a:ea typeface="Roboto Black" pitchFamily="2" charset="0"/>
              </a:rPr>
              <a:t>DEVELOPPEUR</a:t>
            </a:r>
            <a:endParaRPr lang="fr-FR" sz="4000" spc="300" dirty="0">
              <a:solidFill>
                <a:srgbClr val="90B53D"/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C41D32-B7E9-8140-8919-78C44DAD19EA}"/>
              </a:ext>
            </a:extLst>
          </p:cNvPr>
          <p:cNvSpPr txBox="1"/>
          <p:nvPr/>
        </p:nvSpPr>
        <p:spPr>
          <a:xfrm>
            <a:off x="7455619" y="5029199"/>
            <a:ext cx="4483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spc="300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</a:rPr>
              <a:t>YANN</a:t>
            </a:r>
            <a:r>
              <a:rPr lang="fr-FR" sz="4000" spc="3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fr-FR" sz="4000" spc="3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MALANDA</a:t>
            </a:r>
          </a:p>
        </p:txBody>
      </p:sp>
    </p:spTree>
    <p:extLst>
      <p:ext uri="{BB962C8B-B14F-4D97-AF65-F5344CB8AC3E}">
        <p14:creationId xmlns:p14="http://schemas.microsoft.com/office/powerpoint/2010/main" val="95535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445168" y="324853"/>
            <a:ext cx="4796634" cy="1046440"/>
            <a:chOff x="445168" y="324853"/>
            <a:chExt cx="4796634" cy="1046440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4796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19486D"/>
                  </a:solidFill>
                  <a:latin typeface="Roboto Black" pitchFamily="2" charset="0"/>
                  <a:ea typeface="Roboto Black" pitchFamily="2" charset="0"/>
                </a:rPr>
                <a:t>PRÉSENTATION</a:t>
              </a:r>
              <a:r>
                <a:rPr lang="fr-FR" sz="2800" dirty="0">
                  <a:solidFill>
                    <a:srgbClr val="19486D"/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fr-FR" sz="2800" dirty="0">
                  <a:solidFill>
                    <a:srgbClr val="19486D"/>
                  </a:solidFill>
                  <a:latin typeface="Roboto Thin" pitchFamily="2" charset="0"/>
                  <a:ea typeface="Roboto Thin" pitchFamily="2" charset="0"/>
                </a:rPr>
                <a:t>DU PROJET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1994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Roboto Light" pitchFamily="2" charset="0"/>
                  <a:ea typeface="Roboto Light" pitchFamily="2" charset="0"/>
                </a:rPr>
                <a:t>OBJECTIFS</a:t>
              </a:r>
            </a:p>
          </p:txBody>
        </p:sp>
      </p:grp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E662C1D-2868-45CE-9EA5-C65C781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64</a:t>
            </a:fld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A301219-AD7A-9A41-BFD9-5BAC98B756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r="25773"/>
          <a:stretch/>
        </p:blipFill>
        <p:spPr>
          <a:xfrm>
            <a:off x="1394719" y="1938943"/>
            <a:ext cx="2842952" cy="3429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D86E51F-54D4-7D48-8897-5AD931EE6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329" y="2215168"/>
            <a:ext cx="2876550" cy="2876550"/>
          </a:xfrm>
          <a:prstGeom prst="rect">
            <a:avLst/>
          </a:prstGeom>
        </p:spPr>
      </p:pic>
      <p:sp>
        <p:nvSpPr>
          <p:cNvPr id="25" name="Flèche : chevron 10">
            <a:extLst>
              <a:ext uri="{FF2B5EF4-FFF2-40B4-BE49-F238E27FC236}">
                <a16:creationId xmlns:a16="http://schemas.microsoft.com/office/drawing/2014/main" id="{5EC9350A-F250-5244-9A7D-057576624652}"/>
              </a:ext>
            </a:extLst>
          </p:cNvPr>
          <p:cNvSpPr/>
          <p:nvPr/>
        </p:nvSpPr>
        <p:spPr>
          <a:xfrm>
            <a:off x="5613862" y="3075709"/>
            <a:ext cx="964276" cy="1155469"/>
          </a:xfrm>
          <a:prstGeom prst="chevron">
            <a:avLst/>
          </a:prstGeom>
          <a:solidFill>
            <a:srgbClr val="004870"/>
          </a:solidFill>
          <a:ln>
            <a:solidFill>
              <a:srgbClr val="00487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82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445168" y="324853"/>
            <a:ext cx="4796634" cy="1046440"/>
            <a:chOff x="445168" y="324853"/>
            <a:chExt cx="4796634" cy="1046440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4796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19486D"/>
                  </a:solidFill>
                  <a:latin typeface="Roboto Black" pitchFamily="2" charset="0"/>
                  <a:ea typeface="Roboto Black" pitchFamily="2" charset="0"/>
                </a:rPr>
                <a:t>PRÉSENTATION</a:t>
              </a:r>
              <a:r>
                <a:rPr lang="fr-FR" sz="2800" dirty="0">
                  <a:solidFill>
                    <a:srgbClr val="19486D"/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fr-FR" sz="2800" dirty="0">
                  <a:solidFill>
                    <a:srgbClr val="19486D"/>
                  </a:solidFill>
                  <a:latin typeface="Roboto Thin" pitchFamily="2" charset="0"/>
                  <a:ea typeface="Roboto Thin" pitchFamily="2" charset="0"/>
                </a:rPr>
                <a:t>DU PROJET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2186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Roboto Light" pitchFamily="2" charset="0"/>
                  <a:ea typeface="Roboto Light" pitchFamily="2" charset="0"/>
                </a:rPr>
                <a:t>BLUETOOTH</a:t>
              </a:r>
            </a:p>
          </p:txBody>
        </p:sp>
      </p:grp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E662C1D-2868-45CE-9EA5-C65C781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65</a:t>
            </a:fld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B80F158-D21B-2244-B5D2-05EEA2F7F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77541" y="3062912"/>
            <a:ext cx="1687498" cy="1687498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C2CEBFDA-0AA3-2F46-821E-1FB7F0D8DF4D}"/>
              </a:ext>
            </a:extLst>
          </p:cNvPr>
          <p:cNvGrpSpPr/>
          <p:nvPr/>
        </p:nvGrpSpPr>
        <p:grpSpPr>
          <a:xfrm>
            <a:off x="660045" y="2518178"/>
            <a:ext cx="1664782" cy="2697714"/>
            <a:chOff x="1602376" y="1831876"/>
            <a:chExt cx="2377442" cy="3726714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CA05A4F4-1AB2-5446-8A77-47AB657C6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4" r="18021"/>
            <a:stretch/>
          </p:blipFill>
          <p:spPr>
            <a:xfrm>
              <a:off x="1602376" y="1831876"/>
              <a:ext cx="2377442" cy="37267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AB6643-398F-F340-807F-CE50AD6C7C96}"/>
                </a:ext>
              </a:extLst>
            </p:cNvPr>
            <p:cNvSpPr/>
            <p:nvPr/>
          </p:nvSpPr>
          <p:spPr>
            <a:xfrm>
              <a:off x="1765398" y="2216355"/>
              <a:ext cx="2035892" cy="25651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3F3AF147-17D8-0B40-95F1-A7B2F7126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585" b="21131"/>
            <a:stretch/>
          </p:blipFill>
          <p:spPr>
            <a:xfrm>
              <a:off x="1947534" y="2260803"/>
              <a:ext cx="1720699" cy="2476297"/>
            </a:xfrm>
            <a:prstGeom prst="rect">
              <a:avLst/>
            </a:prstGeom>
          </p:spPr>
        </p:pic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55F74203-D2A3-0B47-AE92-B6776ECF36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859" y="2460800"/>
            <a:ext cx="2891722" cy="289172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540E157-33DB-4D4D-9984-8FA9D2F6CBA3}"/>
              </a:ext>
            </a:extLst>
          </p:cNvPr>
          <p:cNvSpPr txBox="1"/>
          <p:nvPr/>
        </p:nvSpPr>
        <p:spPr>
          <a:xfrm>
            <a:off x="6057900" y="2571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D3BE2B-BC60-C14D-BBFB-A362574FD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4859" y="2232932"/>
            <a:ext cx="895819" cy="8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71 -0.00277 L 0.01954 -0.00277 " pathEditMode="relative" ptsTypes="AA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2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3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445168" y="324853"/>
            <a:ext cx="4796634" cy="1046440"/>
            <a:chOff x="445168" y="324853"/>
            <a:chExt cx="4796634" cy="1046440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4796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19486D"/>
                  </a:solidFill>
                  <a:latin typeface="Roboto Black" pitchFamily="2" charset="0"/>
                  <a:ea typeface="Roboto Black" pitchFamily="2" charset="0"/>
                </a:rPr>
                <a:t>PRÉSENTATION</a:t>
              </a:r>
              <a:r>
                <a:rPr lang="fr-FR" sz="2800" dirty="0">
                  <a:solidFill>
                    <a:srgbClr val="19486D"/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fr-FR" sz="2800" dirty="0">
                  <a:solidFill>
                    <a:srgbClr val="19486D"/>
                  </a:solidFill>
                  <a:latin typeface="Roboto Thin" pitchFamily="2" charset="0"/>
                  <a:ea typeface="Roboto Thin" pitchFamily="2" charset="0"/>
                </a:rPr>
                <a:t>DU PROJET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2423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Roboto Light" pitchFamily="2" charset="0"/>
                  <a:ea typeface="Roboto Light" pitchFamily="2" charset="0"/>
                </a:rPr>
                <a:t>PARAMÈTRES</a:t>
              </a:r>
            </a:p>
          </p:txBody>
        </p:sp>
      </p:grp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E662C1D-2868-45CE-9EA5-C65C781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66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86750BA-B4D8-F649-9885-0C1CDC1A65DE}"/>
              </a:ext>
            </a:extLst>
          </p:cNvPr>
          <p:cNvGrpSpPr/>
          <p:nvPr/>
        </p:nvGrpSpPr>
        <p:grpSpPr>
          <a:xfrm>
            <a:off x="4518861" y="1218093"/>
            <a:ext cx="3110664" cy="5040710"/>
            <a:chOff x="4518861" y="1218093"/>
            <a:chExt cx="3110664" cy="504071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BB1DC6A-900D-C844-8167-711B89919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4" r="18021"/>
            <a:stretch/>
          </p:blipFill>
          <p:spPr>
            <a:xfrm>
              <a:off x="4518861" y="1218093"/>
              <a:ext cx="3110664" cy="504071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B3642D-C4FF-EA41-A720-613E54A09512}"/>
                </a:ext>
              </a:extLst>
            </p:cNvPr>
            <p:cNvSpPr/>
            <p:nvPr/>
          </p:nvSpPr>
          <p:spPr>
            <a:xfrm>
              <a:off x="4732160" y="1738135"/>
              <a:ext cx="2663777" cy="3469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19486D"/>
                </a:solidFill>
              </a:endParaRPr>
            </a:p>
          </p:txBody>
        </p:sp>
      </p:grp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3F0A8D0-D755-8949-925E-759972785631}"/>
              </a:ext>
            </a:extLst>
          </p:cNvPr>
          <p:cNvCxnSpPr>
            <a:cxnSpLocks/>
          </p:cNvCxnSpPr>
          <p:nvPr/>
        </p:nvCxnSpPr>
        <p:spPr>
          <a:xfrm>
            <a:off x="4984627" y="2428875"/>
            <a:ext cx="10875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477420D6-4878-824E-B0E4-9CF8CFE18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1800" y="2257425"/>
            <a:ext cx="342900" cy="342900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7E7870F-6D15-5149-9A53-E249B954F390}"/>
              </a:ext>
            </a:extLst>
          </p:cNvPr>
          <p:cNvCxnSpPr>
            <a:cxnSpLocks/>
          </p:cNvCxnSpPr>
          <p:nvPr/>
        </p:nvCxnSpPr>
        <p:spPr>
          <a:xfrm>
            <a:off x="4984627" y="3177750"/>
            <a:ext cx="10875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DDA9170-66B5-4A47-A003-E8AD6F8AEBFA}"/>
              </a:ext>
            </a:extLst>
          </p:cNvPr>
          <p:cNvCxnSpPr>
            <a:cxnSpLocks/>
          </p:cNvCxnSpPr>
          <p:nvPr/>
        </p:nvCxnSpPr>
        <p:spPr>
          <a:xfrm>
            <a:off x="4984627" y="3926677"/>
            <a:ext cx="10875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que 34" descr="Coche">
            <a:extLst>
              <a:ext uri="{FF2B5EF4-FFF2-40B4-BE49-F238E27FC236}">
                <a16:creationId xmlns:a16="http://schemas.microsoft.com/office/drawing/2014/main" id="{CAE9FBD5-9579-5E41-8557-3541F62E7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1800" y="3755227"/>
            <a:ext cx="342900" cy="342900"/>
          </a:xfrm>
          <a:prstGeom prst="rect">
            <a:avLst/>
          </a:prstGeom>
        </p:spPr>
      </p:pic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0F67F23-8878-F849-A8F0-26219A45E49A}"/>
              </a:ext>
            </a:extLst>
          </p:cNvPr>
          <p:cNvCxnSpPr>
            <a:cxnSpLocks/>
          </p:cNvCxnSpPr>
          <p:nvPr/>
        </p:nvCxnSpPr>
        <p:spPr>
          <a:xfrm>
            <a:off x="4984627" y="4697563"/>
            <a:ext cx="10875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que 36" descr="Coche">
            <a:extLst>
              <a:ext uri="{FF2B5EF4-FFF2-40B4-BE49-F238E27FC236}">
                <a16:creationId xmlns:a16="http://schemas.microsoft.com/office/drawing/2014/main" id="{41990804-7139-374E-96A3-E7C23D136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1800" y="4526113"/>
            <a:ext cx="342900" cy="342900"/>
          </a:xfrm>
          <a:prstGeom prst="rect">
            <a:avLst/>
          </a:prstGeom>
        </p:spPr>
      </p:pic>
      <p:pic>
        <p:nvPicPr>
          <p:cNvPr id="22" name="Graphique 21" descr="Fermer">
            <a:extLst>
              <a:ext uri="{FF2B5EF4-FFF2-40B4-BE49-F238E27FC236}">
                <a16:creationId xmlns:a16="http://schemas.microsoft.com/office/drawing/2014/main" id="{3EDE6C22-2271-5C40-9F07-00A70042A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6781800" y="2943331"/>
            <a:ext cx="388144" cy="38814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AF4CAB1-B309-714E-9496-1A0F56CCE362}"/>
              </a:ext>
            </a:extLst>
          </p:cNvPr>
          <p:cNvSpPr txBox="1"/>
          <p:nvPr/>
        </p:nvSpPr>
        <p:spPr>
          <a:xfrm>
            <a:off x="445169" y="2128838"/>
            <a:ext cx="5826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Roboto Light" pitchFamily="2" charset="0"/>
                <a:ea typeface="Roboto Light" pitchFamily="2" charset="0"/>
              </a:rPr>
              <a:t>La page de paramètres n’est pas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41014BF-643B-BD43-AB4A-9E322502D6C3}"/>
              </a:ext>
            </a:extLst>
          </p:cNvPr>
          <p:cNvSpPr txBox="1"/>
          <p:nvPr/>
        </p:nvSpPr>
        <p:spPr>
          <a:xfrm>
            <a:off x="445169" y="2726156"/>
            <a:ext cx="6791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Roboto Light" pitchFamily="2" charset="0"/>
                <a:ea typeface="Roboto Light" pitchFamily="2" charset="0"/>
              </a:rPr>
              <a:t>fonctionnelle aujourd’hui mais son interface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9FE655F-D415-E14F-BDEF-971F92797C12}"/>
              </a:ext>
            </a:extLst>
          </p:cNvPr>
          <p:cNvSpPr txBox="1"/>
          <p:nvPr/>
        </p:nvSpPr>
        <p:spPr>
          <a:xfrm>
            <a:off x="445168" y="3327008"/>
            <a:ext cx="912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Roboto Light" pitchFamily="2" charset="0"/>
                <a:ea typeface="Roboto Light" pitchFamily="2" charset="0"/>
              </a:rPr>
              <a:t>finale sera très proche de celle conçu sous Android,</a:t>
            </a:r>
            <a:endParaRPr lang="fr-FR" sz="24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DB3B725-D5D6-664D-9E27-8B6402E0D230}"/>
              </a:ext>
            </a:extLst>
          </p:cNvPr>
          <p:cNvSpPr txBox="1"/>
          <p:nvPr/>
        </p:nvSpPr>
        <p:spPr>
          <a:xfrm>
            <a:off x="445169" y="3820056"/>
            <a:ext cx="5826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Roboto Light" pitchFamily="2" charset="0"/>
                <a:ea typeface="Roboto Light" pitchFamily="2" charset="0"/>
              </a:rPr>
              <a:t>en liste de paramètres.</a:t>
            </a:r>
            <a:endParaRPr lang="fr-FR" sz="24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9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054 0 " pathEditMode="relative" ptsTypes="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054 0 " pathEditMode="relative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054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054 0 " pathEditMode="relative" ptsTypes="AA">
                                      <p:cBhvr>
                                        <p:cTn id="5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054 0 " pathEditMode="relative" ptsTypes="AA">
                                      <p:cBhvr>
                                        <p:cTn id="5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054 0 " pathEditMode="relative" ptsTypes="AA">
                                      <p:cBhvr>
                                        <p:cTn id="6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054 0 " pathEditMode="relative" ptsTypes="AA">
                                      <p:cBhvr>
                                        <p:cTn id="6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054 0 " pathEditMode="relative" ptsTypes="AA">
                                      <p:cBhvr>
                                        <p:cTn id="6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054 0 " pathEditMode="relative" ptsTypes="AA"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445168" y="324853"/>
            <a:ext cx="4796634" cy="1046440"/>
            <a:chOff x="445168" y="324853"/>
            <a:chExt cx="4796634" cy="1046440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4796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19486D"/>
                  </a:solidFill>
                  <a:latin typeface="Roboto Black" pitchFamily="2" charset="0"/>
                  <a:ea typeface="Roboto Black" pitchFamily="2" charset="0"/>
                </a:rPr>
                <a:t>PRÉSENTATION</a:t>
              </a:r>
              <a:r>
                <a:rPr lang="fr-FR" sz="2800" dirty="0">
                  <a:solidFill>
                    <a:srgbClr val="19486D"/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fr-FR" sz="2800" dirty="0">
                  <a:solidFill>
                    <a:srgbClr val="19486D"/>
                  </a:solidFill>
                  <a:latin typeface="Roboto Thin" pitchFamily="2" charset="0"/>
                  <a:ea typeface="Roboto Thin" pitchFamily="2" charset="0"/>
                </a:rPr>
                <a:t>DU PROJET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15365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Roboto Light" pitchFamily="2" charset="0"/>
                  <a:ea typeface="Roboto Light" pitchFamily="2" charset="0"/>
                </a:rPr>
                <a:t>KLAXON</a:t>
              </a:r>
            </a:p>
          </p:txBody>
        </p:sp>
      </p:grp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E662C1D-2868-45CE-9EA5-C65C781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67</a:t>
            </a:fld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1C3FFC6-435A-9C49-A2FC-EA459E3D2B54}"/>
              </a:ext>
            </a:extLst>
          </p:cNvPr>
          <p:cNvGrpSpPr/>
          <p:nvPr/>
        </p:nvGrpSpPr>
        <p:grpSpPr>
          <a:xfrm>
            <a:off x="660044" y="1620330"/>
            <a:ext cx="2768955" cy="4486983"/>
            <a:chOff x="1602376" y="1831876"/>
            <a:chExt cx="2377442" cy="3726714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2ED97319-0C6C-0E48-BD74-9C266E660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4" r="18021"/>
            <a:stretch/>
          </p:blipFill>
          <p:spPr>
            <a:xfrm>
              <a:off x="1602376" y="1831876"/>
              <a:ext cx="2377442" cy="37267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83D230-434B-3F49-8240-B662A392F564}"/>
                </a:ext>
              </a:extLst>
            </p:cNvPr>
            <p:cNvSpPr/>
            <p:nvPr/>
          </p:nvSpPr>
          <p:spPr>
            <a:xfrm>
              <a:off x="1765398" y="2216355"/>
              <a:ext cx="2035892" cy="25651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DBF613C4-5055-F54E-BF58-057FD459F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585" b="21131"/>
            <a:stretch/>
          </p:blipFill>
          <p:spPr>
            <a:xfrm>
              <a:off x="1947534" y="2260803"/>
              <a:ext cx="1720699" cy="2476297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4A7B3E1-48E7-3840-9B69-7446E486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5" y="2001683"/>
            <a:ext cx="37242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612 4.07407E-6 L -6.25E-7 4.07407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5A0289EA-EACD-4325-8DBB-A794764CB7BA}"/>
              </a:ext>
            </a:extLst>
          </p:cNvPr>
          <p:cNvGrpSpPr/>
          <p:nvPr/>
        </p:nvGrpSpPr>
        <p:grpSpPr>
          <a:xfrm>
            <a:off x="445168" y="324853"/>
            <a:ext cx="4796634" cy="1046440"/>
            <a:chOff x="445168" y="324853"/>
            <a:chExt cx="4796634" cy="1046440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86273AD-67B5-4CF2-8F61-D2A284BB0B39}"/>
                </a:ext>
              </a:extLst>
            </p:cNvPr>
            <p:cNvSpPr txBox="1"/>
            <p:nvPr/>
          </p:nvSpPr>
          <p:spPr>
            <a:xfrm>
              <a:off x="445168" y="324853"/>
              <a:ext cx="4796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19486D"/>
                  </a:solidFill>
                  <a:latin typeface="Roboto Black" pitchFamily="2" charset="0"/>
                  <a:ea typeface="Roboto Black" pitchFamily="2" charset="0"/>
                </a:rPr>
                <a:t>PRÉSENTATION</a:t>
              </a:r>
              <a:r>
                <a:rPr lang="fr-FR" sz="2800" dirty="0">
                  <a:solidFill>
                    <a:srgbClr val="19486D"/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fr-FR" sz="2800" dirty="0">
                  <a:solidFill>
                    <a:srgbClr val="19486D"/>
                  </a:solidFill>
                  <a:latin typeface="Roboto Thin" pitchFamily="2" charset="0"/>
                  <a:ea typeface="Roboto Thin" pitchFamily="2" charset="0"/>
                </a:rPr>
                <a:t>DU PROJET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F24C402-C41C-4EE6-9959-099FDDD6A960}"/>
                </a:ext>
              </a:extLst>
            </p:cNvPr>
            <p:cNvSpPr txBox="1"/>
            <p:nvPr/>
          </p:nvSpPr>
          <p:spPr>
            <a:xfrm>
              <a:off x="445168" y="848073"/>
              <a:ext cx="3237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Roboto Light" pitchFamily="2" charset="0"/>
                  <a:ea typeface="Roboto Light" pitchFamily="2" charset="0"/>
                </a:rPr>
                <a:t>TAILLE DU CERCLE</a:t>
              </a:r>
            </a:p>
          </p:txBody>
        </p:sp>
      </p:grp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E662C1D-2868-45CE-9EA5-C65C781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68</a:t>
            </a:fld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1C3FFC6-435A-9C49-A2FC-EA459E3D2B54}"/>
              </a:ext>
            </a:extLst>
          </p:cNvPr>
          <p:cNvGrpSpPr/>
          <p:nvPr/>
        </p:nvGrpSpPr>
        <p:grpSpPr>
          <a:xfrm>
            <a:off x="679370" y="1620330"/>
            <a:ext cx="2768955" cy="4486983"/>
            <a:chOff x="1602376" y="1831876"/>
            <a:chExt cx="2377442" cy="3726714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2ED97319-0C6C-0E48-BD74-9C266E660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4" r="18021"/>
            <a:stretch/>
          </p:blipFill>
          <p:spPr>
            <a:xfrm>
              <a:off x="1602376" y="1831876"/>
              <a:ext cx="2377442" cy="37267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83D230-434B-3F49-8240-B662A392F564}"/>
                </a:ext>
              </a:extLst>
            </p:cNvPr>
            <p:cNvSpPr/>
            <p:nvPr/>
          </p:nvSpPr>
          <p:spPr>
            <a:xfrm>
              <a:off x="1765398" y="2216355"/>
              <a:ext cx="2035892" cy="25651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DBF613C4-5055-F54E-BF58-057FD459F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585" b="21131"/>
            <a:stretch/>
          </p:blipFill>
          <p:spPr>
            <a:xfrm>
              <a:off x="1947534" y="2260803"/>
              <a:ext cx="1720699" cy="247629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21962A4-1ADE-254D-A848-55F35FA262B6}"/>
              </a:ext>
            </a:extLst>
          </p:cNvPr>
          <p:cNvSpPr/>
          <p:nvPr/>
        </p:nvSpPr>
        <p:spPr>
          <a:xfrm>
            <a:off x="6522042" y="907090"/>
            <a:ext cx="4177116" cy="54408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A1F49CA-E299-9E44-B2F3-17468852022D}"/>
              </a:ext>
            </a:extLst>
          </p:cNvPr>
          <p:cNvGrpSpPr/>
          <p:nvPr/>
        </p:nvGrpSpPr>
        <p:grpSpPr>
          <a:xfrm>
            <a:off x="7477125" y="2746509"/>
            <a:ext cx="2266950" cy="2266950"/>
            <a:chOff x="7029450" y="1955934"/>
            <a:chExt cx="3162300" cy="3162300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102A5F37-1CD1-A249-B576-A8A694CD16EE}"/>
                </a:ext>
              </a:extLst>
            </p:cNvPr>
            <p:cNvGrpSpPr/>
            <p:nvPr/>
          </p:nvGrpSpPr>
          <p:grpSpPr>
            <a:xfrm>
              <a:off x="7029450" y="1955934"/>
              <a:ext cx="3162300" cy="3162300"/>
              <a:chOff x="7029450" y="1955934"/>
              <a:chExt cx="3162300" cy="3162300"/>
            </a:xfrm>
          </p:grpSpPr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1FC981BC-E250-304C-AFA3-EB969B1402FE}"/>
                  </a:ext>
                </a:extLst>
              </p:cNvPr>
              <p:cNvSpPr/>
              <p:nvPr/>
            </p:nvSpPr>
            <p:spPr>
              <a:xfrm>
                <a:off x="7029450" y="1955934"/>
                <a:ext cx="3162300" cy="3162300"/>
              </a:xfrm>
              <a:prstGeom prst="ellipse">
                <a:avLst/>
              </a:prstGeom>
              <a:solidFill>
                <a:srgbClr val="878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2829CF7F-E621-9443-851E-5F86BA2D5038}"/>
                  </a:ext>
                </a:extLst>
              </p:cNvPr>
              <p:cNvSpPr/>
              <p:nvPr/>
            </p:nvSpPr>
            <p:spPr>
              <a:xfrm>
                <a:off x="7218716" y="2136760"/>
                <a:ext cx="2783768" cy="27837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2FCD89CB-1377-9945-840F-03207979BFA7}"/>
                </a:ext>
              </a:extLst>
            </p:cNvPr>
            <p:cNvGrpSpPr/>
            <p:nvPr/>
          </p:nvGrpSpPr>
          <p:grpSpPr>
            <a:xfrm>
              <a:off x="8120062" y="3046546"/>
              <a:ext cx="981076" cy="981076"/>
              <a:chOff x="8120062" y="3046546"/>
              <a:chExt cx="981076" cy="981076"/>
            </a:xfrm>
          </p:grpSpPr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F6941207-9695-3249-8B3F-9B0D0328095A}"/>
                  </a:ext>
                </a:extLst>
              </p:cNvPr>
              <p:cNvSpPr/>
              <p:nvPr/>
            </p:nvSpPr>
            <p:spPr>
              <a:xfrm flipV="1">
                <a:off x="8120062" y="3046546"/>
                <a:ext cx="981076" cy="981076"/>
              </a:xfrm>
              <a:prstGeom prst="ellipse">
                <a:avLst/>
              </a:prstGeom>
              <a:solidFill>
                <a:srgbClr val="878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FEC67B16-EED1-5E46-87FC-C0CF391FC41B}"/>
                  </a:ext>
                </a:extLst>
              </p:cNvPr>
              <p:cNvSpPr/>
              <p:nvPr/>
            </p:nvSpPr>
            <p:spPr>
              <a:xfrm flipV="1">
                <a:off x="8568106" y="3486150"/>
                <a:ext cx="84988" cy="849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4FD9C36F-4367-1841-9483-E75D67B34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68266" y="6986587"/>
            <a:ext cx="2246920" cy="21369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4F941D-A447-904B-9A6B-C6C7FADF785B}"/>
              </a:ext>
            </a:extLst>
          </p:cNvPr>
          <p:cNvSpPr/>
          <p:nvPr/>
        </p:nvSpPr>
        <p:spPr>
          <a:xfrm>
            <a:off x="7477125" y="5665655"/>
            <a:ext cx="929461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AAF018-04BB-5E44-87D8-660604625544}"/>
              </a:ext>
            </a:extLst>
          </p:cNvPr>
          <p:cNvSpPr/>
          <p:nvPr/>
        </p:nvSpPr>
        <p:spPr>
          <a:xfrm>
            <a:off x="8814614" y="5665655"/>
            <a:ext cx="929461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C03EF1-BE93-3C4B-B3F6-D9E4CA9B57B3}"/>
              </a:ext>
            </a:extLst>
          </p:cNvPr>
          <p:cNvSpPr/>
          <p:nvPr/>
        </p:nvSpPr>
        <p:spPr>
          <a:xfrm>
            <a:off x="8814613" y="5674095"/>
            <a:ext cx="929461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16251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2 -0.03912 L -0.175 -0.37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85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1652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E253267A-1F29-AF40-B5C0-D870C4FEC2DD}"/>
              </a:ext>
            </a:extLst>
          </p:cNvPr>
          <p:cNvGrpSpPr/>
          <p:nvPr/>
        </p:nvGrpSpPr>
        <p:grpSpPr>
          <a:xfrm>
            <a:off x="3663435" y="0"/>
            <a:ext cx="8528565" cy="7098632"/>
            <a:chOff x="3663435" y="0"/>
            <a:chExt cx="8528565" cy="7098632"/>
          </a:xfrm>
        </p:grpSpPr>
        <p:sp>
          <p:nvSpPr>
            <p:cNvPr id="15" name="Rectangle : avec coins rognés en diagonale 14">
              <a:extLst>
                <a:ext uri="{FF2B5EF4-FFF2-40B4-BE49-F238E27FC236}">
                  <a16:creationId xmlns:a16="http://schemas.microsoft.com/office/drawing/2014/main" id="{4F00A852-AA9C-4C31-A509-F3283FEB1027}"/>
                </a:ext>
              </a:extLst>
            </p:cNvPr>
            <p:cNvSpPr/>
            <p:nvPr/>
          </p:nvSpPr>
          <p:spPr>
            <a:xfrm>
              <a:off x="7455620" y="0"/>
              <a:ext cx="4736380" cy="6858000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84B817"/>
            </a:solidFill>
            <a:ln>
              <a:solidFill>
                <a:srgbClr val="84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Bande diagonale 13">
              <a:extLst>
                <a:ext uri="{FF2B5EF4-FFF2-40B4-BE49-F238E27FC236}">
                  <a16:creationId xmlns:a16="http://schemas.microsoft.com/office/drawing/2014/main" id="{9D5FE349-74E6-43D7-9647-81858014E59F}"/>
                </a:ext>
              </a:extLst>
            </p:cNvPr>
            <p:cNvSpPr/>
            <p:nvPr/>
          </p:nvSpPr>
          <p:spPr>
            <a:xfrm rot="10800000" flipV="1">
              <a:off x="3663435" y="0"/>
              <a:ext cx="3792184" cy="7098632"/>
            </a:xfrm>
            <a:prstGeom prst="diagStripe">
              <a:avLst>
                <a:gd name="adj" fmla="val 0"/>
              </a:avLst>
            </a:prstGeom>
            <a:solidFill>
              <a:srgbClr val="84B817"/>
            </a:solidFill>
            <a:ln>
              <a:solidFill>
                <a:srgbClr val="84B8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301C958-E13E-48A0-9B76-975FDB1822AE}"/>
              </a:ext>
            </a:extLst>
          </p:cNvPr>
          <p:cNvSpPr txBox="1"/>
          <p:nvPr/>
        </p:nvSpPr>
        <p:spPr>
          <a:xfrm>
            <a:off x="7624151" y="4755193"/>
            <a:ext cx="42723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 : </a:t>
            </a:r>
            <a:endParaRPr lang="fr-F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Module Statistique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2EC5D37-B3EC-4613-B0FA-BBAA65572F04}"/>
              </a:ext>
            </a:extLst>
          </p:cNvPr>
          <p:cNvGrpSpPr/>
          <p:nvPr/>
        </p:nvGrpSpPr>
        <p:grpSpPr>
          <a:xfrm>
            <a:off x="7070650" y="287870"/>
            <a:ext cx="5068257" cy="3926653"/>
            <a:chOff x="7123744" y="348916"/>
            <a:chExt cx="5068257" cy="3926653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C7806F4-7C92-4161-B6F9-A52E51181783}"/>
                </a:ext>
              </a:extLst>
            </p:cNvPr>
            <p:cNvSpPr txBox="1"/>
            <p:nvPr/>
          </p:nvSpPr>
          <p:spPr>
            <a:xfrm>
              <a:off x="7123744" y="3013685"/>
              <a:ext cx="506825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2000" dirty="0">
                  <a:latin typeface="Century Gothic" panose="020B0502020202020204" pitchFamily="34" charset="0"/>
                </a:rPr>
                <a:t>Renan </a:t>
              </a:r>
              <a:r>
                <a:rPr lang="fr-FR" sz="2000" b="1" dirty="0">
                  <a:latin typeface="Century Gothic" panose="020B0502020202020204" pitchFamily="34" charset="0"/>
                </a:rPr>
                <a:t>ALIBERT</a:t>
              </a:r>
              <a:r>
                <a:rPr lang="fr-FR" sz="2000" dirty="0">
                  <a:latin typeface="Century Gothic" panose="020B0502020202020204" pitchFamily="34" charset="0"/>
                </a:rPr>
                <a:t>, Florian </a:t>
              </a:r>
              <a:r>
                <a:rPr lang="fr-FR" sz="2000" b="1" dirty="0">
                  <a:latin typeface="Century Gothic" panose="020B0502020202020204" pitchFamily="34" charset="0"/>
                </a:rPr>
                <a:t>BOULLE</a:t>
              </a:r>
              <a:r>
                <a:rPr lang="fr-FR" sz="2000" dirty="0">
                  <a:latin typeface="Century Gothic" panose="020B0502020202020204" pitchFamily="34" charset="0"/>
                </a:rPr>
                <a:t>,</a:t>
              </a:r>
            </a:p>
            <a:p>
              <a:pPr algn="r"/>
              <a:r>
                <a:rPr lang="fr-FR" sz="2000" dirty="0">
                  <a:latin typeface="Century Gothic" panose="020B0502020202020204" pitchFamily="34" charset="0"/>
                </a:rPr>
                <a:t>Aurélien </a:t>
              </a:r>
              <a:r>
                <a:rPr lang="fr-FR" sz="2000" b="1" dirty="0">
                  <a:latin typeface="Century Gothic" panose="020B0502020202020204" pitchFamily="34" charset="0"/>
                </a:rPr>
                <a:t>ROUSSEL </a:t>
              </a:r>
              <a:r>
                <a:rPr lang="fr-FR" sz="2000" dirty="0">
                  <a:latin typeface="Century Gothic" panose="020B0502020202020204" pitchFamily="34" charset="0"/>
                </a:rPr>
                <a:t>&amp; Jonathan </a:t>
              </a:r>
              <a:r>
                <a:rPr lang="fr-FR" sz="2000" b="1" dirty="0">
                  <a:latin typeface="Century Gothic" panose="020B0502020202020204" pitchFamily="34" charset="0"/>
                </a:rPr>
                <a:t>VALENCA</a:t>
              </a:r>
              <a:endParaRPr lang="fr-FR" sz="2000" dirty="0">
                <a:latin typeface="Century Gothic" panose="020B0502020202020204" pitchFamily="34" charset="0"/>
              </a:endParaRPr>
            </a:p>
            <a:p>
              <a:pPr algn="r"/>
              <a:r>
                <a: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Encadré par :</a:t>
              </a:r>
            </a:p>
            <a:p>
              <a:pPr algn="r"/>
              <a:r>
                <a:rPr lang="fr-F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Youssef </a:t>
              </a:r>
              <a:r>
                <a:rPr lang="fr-F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GUEDIRA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8C8DEE-A8B7-4760-9919-9E89A36F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889" y="348916"/>
              <a:ext cx="2438400" cy="2438400"/>
            </a:xfrm>
            <a:prstGeom prst="round2DiagRect">
              <a:avLst>
                <a:gd name="adj1" fmla="val 29003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A2971377-CC2A-422F-8AF8-B5648F50884F}"/>
              </a:ext>
            </a:extLst>
          </p:cNvPr>
          <p:cNvGrpSpPr/>
          <p:nvPr/>
        </p:nvGrpSpPr>
        <p:grpSpPr>
          <a:xfrm>
            <a:off x="616432" y="1706706"/>
            <a:ext cx="4246635" cy="4246635"/>
            <a:chOff x="6277131" y="1092124"/>
            <a:chExt cx="4246635" cy="4246635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82740166-B91D-42A3-B603-55A8D7CE3DCA}"/>
                </a:ext>
              </a:extLst>
            </p:cNvPr>
            <p:cNvGrpSpPr/>
            <p:nvPr/>
          </p:nvGrpSpPr>
          <p:grpSpPr>
            <a:xfrm>
              <a:off x="6277131" y="1092124"/>
              <a:ext cx="4246635" cy="4246635"/>
              <a:chOff x="6277131" y="1092124"/>
              <a:chExt cx="4246635" cy="4246635"/>
            </a:xfrm>
          </p:grpSpPr>
          <p:sp>
            <p:nvSpPr>
              <p:cNvPr id="76" name="Forme libre : forme 75">
                <a:extLst>
                  <a:ext uri="{FF2B5EF4-FFF2-40B4-BE49-F238E27FC236}">
                    <a16:creationId xmlns:a16="http://schemas.microsoft.com/office/drawing/2014/main" id="{B21A192C-014E-4A44-9E76-18713CCBC10B}"/>
                  </a:ext>
                </a:extLst>
              </p:cNvPr>
              <p:cNvSpPr/>
              <p:nvPr/>
            </p:nvSpPr>
            <p:spPr>
              <a:xfrm>
                <a:off x="6404530" y="1219523"/>
                <a:ext cx="4005120" cy="4005120"/>
              </a:xfrm>
              <a:custGeom>
                <a:avLst/>
                <a:gdLst>
                  <a:gd name="connsiteX0" fmla="*/ 3976591 w 4005119"/>
                  <a:gd name="connsiteY0" fmla="*/ 2004220 h 4005119"/>
                  <a:gd name="connsiteX1" fmla="*/ 2004220 w 4005119"/>
                  <a:gd name="connsiteY1" fmla="*/ 3976591 h 4005119"/>
                  <a:gd name="connsiteX2" fmla="*/ 31850 w 4005119"/>
                  <a:gd name="connsiteY2" fmla="*/ 2004220 h 4005119"/>
                  <a:gd name="connsiteX3" fmla="*/ 2004220 w 4005119"/>
                  <a:gd name="connsiteY3" fmla="*/ 31850 h 4005119"/>
                  <a:gd name="connsiteX4" fmla="*/ 3976591 w 4005119"/>
                  <a:gd name="connsiteY4" fmla="*/ 2004220 h 400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5119" h="4005119">
                    <a:moveTo>
                      <a:pt x="3976591" y="2004220"/>
                    </a:moveTo>
                    <a:cubicBezTo>
                      <a:pt x="3976591" y="3093531"/>
                      <a:pt x="3093531" y="3976591"/>
                      <a:pt x="2004220" y="3976591"/>
                    </a:cubicBezTo>
                    <a:cubicBezTo>
                      <a:pt x="914910" y="3976591"/>
                      <a:pt x="31850" y="3093531"/>
                      <a:pt x="31850" y="2004220"/>
                    </a:cubicBezTo>
                    <a:cubicBezTo>
                      <a:pt x="31850" y="914910"/>
                      <a:pt x="914910" y="31850"/>
                      <a:pt x="2004220" y="31850"/>
                    </a:cubicBezTo>
                    <a:cubicBezTo>
                      <a:pt x="3093531" y="31850"/>
                      <a:pt x="3976591" y="914910"/>
                      <a:pt x="3976591" y="2004220"/>
                    </a:cubicBezTo>
                    <a:close/>
                  </a:path>
                </a:pathLst>
              </a:custGeom>
              <a:solidFill>
                <a:srgbClr val="F6F6F6"/>
              </a:solidFill>
              <a:ln w="20098" cap="flat">
                <a:solidFill>
                  <a:srgbClr val="7777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B531E3BD-094E-4320-9CA5-21E748359470}"/>
                  </a:ext>
                </a:extLst>
              </p:cNvPr>
              <p:cNvSpPr/>
              <p:nvPr/>
            </p:nvSpPr>
            <p:spPr>
              <a:xfrm>
                <a:off x="7451094" y="2266087"/>
                <a:ext cx="1952244" cy="1952244"/>
              </a:xfrm>
              <a:custGeom>
                <a:avLst/>
                <a:gdLst>
                  <a:gd name="connsiteX0" fmla="*/ 1923715 w 1952244"/>
                  <a:gd name="connsiteY0" fmla="*/ 977783 h 1952244"/>
                  <a:gd name="connsiteX1" fmla="*/ 977783 w 1952244"/>
                  <a:gd name="connsiteY1" fmla="*/ 1923715 h 1952244"/>
                  <a:gd name="connsiteX2" fmla="*/ 31850 w 1952244"/>
                  <a:gd name="connsiteY2" fmla="*/ 977783 h 1952244"/>
                  <a:gd name="connsiteX3" fmla="*/ 977783 w 1952244"/>
                  <a:gd name="connsiteY3" fmla="*/ 31850 h 1952244"/>
                  <a:gd name="connsiteX4" fmla="*/ 1923715 w 1952244"/>
                  <a:gd name="connsiteY4" fmla="*/ 977783 h 195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2244" h="1952244">
                    <a:moveTo>
                      <a:pt x="1923715" y="977783"/>
                    </a:moveTo>
                    <a:cubicBezTo>
                      <a:pt x="1923715" y="1500207"/>
                      <a:pt x="1500207" y="1923715"/>
                      <a:pt x="977783" y="1923715"/>
                    </a:cubicBezTo>
                    <a:cubicBezTo>
                      <a:pt x="455358" y="1923715"/>
                      <a:pt x="31850" y="1500207"/>
                      <a:pt x="31850" y="977783"/>
                    </a:cubicBezTo>
                    <a:cubicBezTo>
                      <a:pt x="31850" y="455358"/>
                      <a:pt x="455358" y="31850"/>
                      <a:pt x="977783" y="31850"/>
                    </a:cubicBezTo>
                    <a:cubicBezTo>
                      <a:pt x="1500207" y="31850"/>
                      <a:pt x="1923715" y="455358"/>
                      <a:pt x="1923715" y="977783"/>
                    </a:cubicBezTo>
                    <a:close/>
                  </a:path>
                </a:pathLst>
              </a:custGeom>
              <a:noFill/>
              <a:ln w="20098" cap="flat">
                <a:solidFill>
                  <a:srgbClr val="777777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8D9D97A7-4E3D-4AA7-98DA-A78B711B95AD}"/>
                  </a:ext>
                </a:extLst>
              </p:cNvPr>
              <p:cNvSpPr/>
              <p:nvPr/>
            </p:nvSpPr>
            <p:spPr>
              <a:xfrm>
                <a:off x="7108949" y="1923942"/>
                <a:ext cx="2636536" cy="2636536"/>
              </a:xfrm>
              <a:custGeom>
                <a:avLst/>
                <a:gdLst>
                  <a:gd name="connsiteX0" fmla="*/ 2608007 w 2636536"/>
                  <a:gd name="connsiteY0" fmla="*/ 1319929 h 2636536"/>
                  <a:gd name="connsiteX1" fmla="*/ 1319929 w 2636536"/>
                  <a:gd name="connsiteY1" fmla="*/ 2608007 h 2636536"/>
                  <a:gd name="connsiteX2" fmla="*/ 31850 w 2636536"/>
                  <a:gd name="connsiteY2" fmla="*/ 1319929 h 2636536"/>
                  <a:gd name="connsiteX3" fmla="*/ 1319929 w 2636536"/>
                  <a:gd name="connsiteY3" fmla="*/ 31850 h 2636536"/>
                  <a:gd name="connsiteX4" fmla="*/ 2608007 w 2636536"/>
                  <a:gd name="connsiteY4" fmla="*/ 1319929 h 263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536" h="2636536">
                    <a:moveTo>
                      <a:pt x="2608007" y="1319929"/>
                    </a:moveTo>
                    <a:cubicBezTo>
                      <a:pt x="2608007" y="2031315"/>
                      <a:pt x="2031315" y="2608007"/>
                      <a:pt x="1319929" y="2608007"/>
                    </a:cubicBezTo>
                    <a:cubicBezTo>
                      <a:pt x="608542" y="2608007"/>
                      <a:pt x="31850" y="2031315"/>
                      <a:pt x="31850" y="1319929"/>
                    </a:cubicBezTo>
                    <a:cubicBezTo>
                      <a:pt x="31850" y="608542"/>
                      <a:pt x="608542" y="31850"/>
                      <a:pt x="1319929" y="31850"/>
                    </a:cubicBezTo>
                    <a:cubicBezTo>
                      <a:pt x="2031315" y="31850"/>
                      <a:pt x="2608007" y="608542"/>
                      <a:pt x="2608007" y="1319929"/>
                    </a:cubicBezTo>
                    <a:close/>
                  </a:path>
                </a:pathLst>
              </a:custGeom>
              <a:noFill/>
              <a:ln w="20098" cap="flat">
                <a:solidFill>
                  <a:srgbClr val="777777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7D436561-1226-4AE7-A847-1BE87FCD902C}"/>
                  </a:ext>
                </a:extLst>
              </p:cNvPr>
              <p:cNvSpPr/>
              <p:nvPr/>
            </p:nvSpPr>
            <p:spPr>
              <a:xfrm>
                <a:off x="8381102" y="3196095"/>
                <a:ext cx="1911992" cy="845302"/>
              </a:xfrm>
              <a:custGeom>
                <a:avLst/>
                <a:gdLst>
                  <a:gd name="connsiteX0" fmla="*/ 47775 w 1911991"/>
                  <a:gd name="connsiteY0" fmla="*/ 47775 h 845301"/>
                  <a:gd name="connsiteX1" fmla="*/ 1870003 w 1911991"/>
                  <a:gd name="connsiteY1" fmla="*/ 802569 h 84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1991" h="845301">
                    <a:moveTo>
                      <a:pt x="47775" y="47775"/>
                    </a:moveTo>
                    <a:lnTo>
                      <a:pt x="1870003" y="802569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E427D426-594F-43D0-A251-2C7BA6D7082C}"/>
                  </a:ext>
                </a:extLst>
              </p:cNvPr>
              <p:cNvSpPr/>
              <p:nvPr/>
            </p:nvSpPr>
            <p:spPr>
              <a:xfrm>
                <a:off x="8381102" y="3196095"/>
                <a:ext cx="845302" cy="1911992"/>
              </a:xfrm>
              <a:custGeom>
                <a:avLst/>
                <a:gdLst>
                  <a:gd name="connsiteX0" fmla="*/ 47775 w 845301"/>
                  <a:gd name="connsiteY0" fmla="*/ 47775 h 1911991"/>
                  <a:gd name="connsiteX1" fmla="*/ 802569 w 845301"/>
                  <a:gd name="connsiteY1" fmla="*/ 1870003 h 191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301" h="1911991">
                    <a:moveTo>
                      <a:pt x="47775" y="47775"/>
                    </a:moveTo>
                    <a:lnTo>
                      <a:pt x="802569" y="1870003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" name="Forme libre : forme 80">
                <a:extLst>
                  <a:ext uri="{FF2B5EF4-FFF2-40B4-BE49-F238E27FC236}">
                    <a16:creationId xmlns:a16="http://schemas.microsoft.com/office/drawing/2014/main" id="{62D14876-AA11-4982-B067-FF0E4D7B30A0}"/>
                  </a:ext>
                </a:extLst>
              </p:cNvPr>
              <p:cNvSpPr/>
              <p:nvPr/>
            </p:nvSpPr>
            <p:spPr>
              <a:xfrm>
                <a:off x="7626308" y="3196095"/>
                <a:ext cx="845302" cy="1911992"/>
              </a:xfrm>
              <a:custGeom>
                <a:avLst/>
                <a:gdLst>
                  <a:gd name="connsiteX0" fmla="*/ 802569 w 845301"/>
                  <a:gd name="connsiteY0" fmla="*/ 47775 h 1911991"/>
                  <a:gd name="connsiteX1" fmla="*/ 47775 w 845301"/>
                  <a:gd name="connsiteY1" fmla="*/ 1870003 h 191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301" h="1911991">
                    <a:moveTo>
                      <a:pt x="802569" y="47775"/>
                    </a:moveTo>
                    <a:lnTo>
                      <a:pt x="47775" y="1870003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" name="Forme libre : forme 81">
                <a:extLst>
                  <a:ext uri="{FF2B5EF4-FFF2-40B4-BE49-F238E27FC236}">
                    <a16:creationId xmlns:a16="http://schemas.microsoft.com/office/drawing/2014/main" id="{1AF71230-BB30-4B5E-BB7D-F08C39CA815E}"/>
                  </a:ext>
                </a:extLst>
              </p:cNvPr>
              <p:cNvSpPr/>
              <p:nvPr/>
            </p:nvSpPr>
            <p:spPr>
              <a:xfrm>
                <a:off x="6558870" y="3196095"/>
                <a:ext cx="1911992" cy="845302"/>
              </a:xfrm>
              <a:custGeom>
                <a:avLst/>
                <a:gdLst>
                  <a:gd name="connsiteX0" fmla="*/ 1870007 w 1911991"/>
                  <a:gd name="connsiteY0" fmla="*/ 47775 h 845301"/>
                  <a:gd name="connsiteX1" fmla="*/ 47775 w 1911991"/>
                  <a:gd name="connsiteY1" fmla="*/ 802569 h 84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1991" h="845301">
                    <a:moveTo>
                      <a:pt x="1870007" y="47775"/>
                    </a:moveTo>
                    <a:lnTo>
                      <a:pt x="47775" y="802569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" name="Forme libre : forme 82">
                <a:extLst>
                  <a:ext uri="{FF2B5EF4-FFF2-40B4-BE49-F238E27FC236}">
                    <a16:creationId xmlns:a16="http://schemas.microsoft.com/office/drawing/2014/main" id="{AA3F6167-1D21-4163-8878-ECAB193BDD6B}"/>
                  </a:ext>
                </a:extLst>
              </p:cNvPr>
              <p:cNvSpPr/>
              <p:nvPr/>
            </p:nvSpPr>
            <p:spPr>
              <a:xfrm>
                <a:off x="6558870" y="2441301"/>
                <a:ext cx="1911992" cy="845302"/>
              </a:xfrm>
              <a:custGeom>
                <a:avLst/>
                <a:gdLst>
                  <a:gd name="connsiteX0" fmla="*/ 1870007 w 1911991"/>
                  <a:gd name="connsiteY0" fmla="*/ 802569 h 845301"/>
                  <a:gd name="connsiteX1" fmla="*/ 47775 w 1911991"/>
                  <a:gd name="connsiteY1" fmla="*/ 47775 h 84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1991" h="845301">
                    <a:moveTo>
                      <a:pt x="1870007" y="802569"/>
                    </a:moveTo>
                    <a:lnTo>
                      <a:pt x="47775" y="47775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" name="Forme libre : forme 83">
                <a:extLst>
                  <a:ext uri="{FF2B5EF4-FFF2-40B4-BE49-F238E27FC236}">
                    <a16:creationId xmlns:a16="http://schemas.microsoft.com/office/drawing/2014/main" id="{D7462461-00E8-4101-81BC-A7E103D17D77}"/>
                  </a:ext>
                </a:extLst>
              </p:cNvPr>
              <p:cNvSpPr/>
              <p:nvPr/>
            </p:nvSpPr>
            <p:spPr>
              <a:xfrm>
                <a:off x="7626308" y="1373863"/>
                <a:ext cx="845302" cy="1911992"/>
              </a:xfrm>
              <a:custGeom>
                <a:avLst/>
                <a:gdLst>
                  <a:gd name="connsiteX0" fmla="*/ 802569 w 845301"/>
                  <a:gd name="connsiteY0" fmla="*/ 1870007 h 1911991"/>
                  <a:gd name="connsiteX1" fmla="*/ 47775 w 845301"/>
                  <a:gd name="connsiteY1" fmla="*/ 47775 h 191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301" h="1911991">
                    <a:moveTo>
                      <a:pt x="802569" y="1870007"/>
                    </a:moveTo>
                    <a:lnTo>
                      <a:pt x="47775" y="47775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BA0051B0-A573-48CE-9508-9E4A7A7D321E}"/>
                  </a:ext>
                </a:extLst>
              </p:cNvPr>
              <p:cNvSpPr/>
              <p:nvPr/>
            </p:nvSpPr>
            <p:spPr>
              <a:xfrm>
                <a:off x="8381102" y="1373863"/>
                <a:ext cx="845302" cy="1911992"/>
              </a:xfrm>
              <a:custGeom>
                <a:avLst/>
                <a:gdLst>
                  <a:gd name="connsiteX0" fmla="*/ 47775 w 845301"/>
                  <a:gd name="connsiteY0" fmla="*/ 1870007 h 1911991"/>
                  <a:gd name="connsiteX1" fmla="*/ 802569 w 845301"/>
                  <a:gd name="connsiteY1" fmla="*/ 47775 h 191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301" h="1911991">
                    <a:moveTo>
                      <a:pt x="47775" y="1870007"/>
                    </a:moveTo>
                    <a:lnTo>
                      <a:pt x="802569" y="47775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637FF895-B191-4352-A02B-C0778796AD78}"/>
                  </a:ext>
                </a:extLst>
              </p:cNvPr>
              <p:cNvSpPr/>
              <p:nvPr/>
            </p:nvSpPr>
            <p:spPr>
              <a:xfrm>
                <a:off x="8381102" y="2441301"/>
                <a:ext cx="1911992" cy="845302"/>
              </a:xfrm>
              <a:custGeom>
                <a:avLst/>
                <a:gdLst>
                  <a:gd name="connsiteX0" fmla="*/ 47775 w 1911991"/>
                  <a:gd name="connsiteY0" fmla="*/ 802569 h 845301"/>
                  <a:gd name="connsiteX1" fmla="*/ 1870003 w 1911991"/>
                  <a:gd name="connsiteY1" fmla="*/ 47775 h 84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1991" h="845301">
                    <a:moveTo>
                      <a:pt x="47775" y="802569"/>
                    </a:moveTo>
                    <a:lnTo>
                      <a:pt x="1870003" y="47775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F67A569B-80FA-448A-9490-A647BAA4B8C9}"/>
                  </a:ext>
                </a:extLst>
              </p:cNvPr>
              <p:cNvSpPr/>
              <p:nvPr/>
            </p:nvSpPr>
            <p:spPr>
              <a:xfrm>
                <a:off x="6277131" y="1092124"/>
                <a:ext cx="4246635" cy="4246635"/>
              </a:xfrm>
              <a:custGeom>
                <a:avLst/>
                <a:gdLst>
                  <a:gd name="connsiteX0" fmla="*/ 4103990 w 4246634"/>
                  <a:gd name="connsiteY0" fmla="*/ 2131619 h 4246634"/>
                  <a:gd name="connsiteX1" fmla="*/ 2131619 w 4246634"/>
                  <a:gd name="connsiteY1" fmla="*/ 4103990 h 4246634"/>
                  <a:gd name="connsiteX2" fmla="*/ 159249 w 4246634"/>
                  <a:gd name="connsiteY2" fmla="*/ 2131619 h 4246634"/>
                  <a:gd name="connsiteX3" fmla="*/ 2131619 w 4246634"/>
                  <a:gd name="connsiteY3" fmla="*/ 159249 h 4246634"/>
                  <a:gd name="connsiteX4" fmla="*/ 4103990 w 4246634"/>
                  <a:gd name="connsiteY4" fmla="*/ 2131619 h 4246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6634" h="4246634">
                    <a:moveTo>
                      <a:pt x="4103990" y="2131619"/>
                    </a:moveTo>
                    <a:cubicBezTo>
                      <a:pt x="4103990" y="3220930"/>
                      <a:pt x="3220930" y="4103990"/>
                      <a:pt x="2131619" y="4103990"/>
                    </a:cubicBezTo>
                    <a:cubicBezTo>
                      <a:pt x="1042309" y="4103990"/>
                      <a:pt x="159249" y="3220930"/>
                      <a:pt x="159249" y="2131619"/>
                    </a:cubicBezTo>
                    <a:cubicBezTo>
                      <a:pt x="159249" y="1042309"/>
                      <a:pt x="1042309" y="159249"/>
                      <a:pt x="2131619" y="159249"/>
                    </a:cubicBezTo>
                    <a:cubicBezTo>
                      <a:pt x="3220930" y="159249"/>
                      <a:pt x="4103990" y="1042309"/>
                      <a:pt x="4103990" y="2131619"/>
                    </a:cubicBezTo>
                    <a:close/>
                  </a:path>
                </a:pathLst>
              </a:custGeom>
              <a:noFill/>
              <a:ln w="100489" cap="flat">
                <a:solidFill>
                  <a:srgbClr val="7777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0652F810-0D3C-4919-91B1-116C3A5D419F}"/>
                  </a:ext>
                </a:extLst>
              </p:cNvPr>
              <p:cNvSpPr/>
              <p:nvPr/>
            </p:nvSpPr>
            <p:spPr>
              <a:xfrm>
                <a:off x="7665841" y="2480834"/>
                <a:ext cx="1509467" cy="1509467"/>
              </a:xfrm>
              <a:custGeom>
                <a:avLst/>
                <a:gdLst>
                  <a:gd name="connsiteX0" fmla="*/ 1366823 w 1509467"/>
                  <a:gd name="connsiteY0" fmla="*/ 763036 h 1509467"/>
                  <a:gd name="connsiteX1" fmla="*/ 763036 w 1509467"/>
                  <a:gd name="connsiteY1" fmla="*/ 1366823 h 1509467"/>
                  <a:gd name="connsiteX2" fmla="*/ 159249 w 1509467"/>
                  <a:gd name="connsiteY2" fmla="*/ 763036 h 1509467"/>
                  <a:gd name="connsiteX3" fmla="*/ 763036 w 1509467"/>
                  <a:gd name="connsiteY3" fmla="*/ 159249 h 1509467"/>
                  <a:gd name="connsiteX4" fmla="*/ 1366823 w 1509467"/>
                  <a:gd name="connsiteY4" fmla="*/ 763036 h 15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9467" h="1509467">
                    <a:moveTo>
                      <a:pt x="1366823" y="763036"/>
                    </a:moveTo>
                    <a:cubicBezTo>
                      <a:pt x="1366823" y="1096498"/>
                      <a:pt x="1096498" y="1366823"/>
                      <a:pt x="763036" y="1366823"/>
                    </a:cubicBezTo>
                    <a:cubicBezTo>
                      <a:pt x="429573" y="1366823"/>
                      <a:pt x="159249" y="1096498"/>
                      <a:pt x="159249" y="763036"/>
                    </a:cubicBezTo>
                    <a:cubicBezTo>
                      <a:pt x="159249" y="429573"/>
                      <a:pt x="429573" y="159249"/>
                      <a:pt x="763036" y="159249"/>
                    </a:cubicBezTo>
                    <a:cubicBezTo>
                      <a:pt x="1096498" y="159249"/>
                      <a:pt x="1366823" y="429573"/>
                      <a:pt x="1366823" y="763036"/>
                    </a:cubicBezTo>
                    <a:close/>
                  </a:path>
                </a:pathLst>
              </a:custGeom>
              <a:solidFill>
                <a:srgbClr val="777777"/>
              </a:solidFill>
              <a:ln w="1004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D47E5BFE-C207-4E8A-A59B-EA2882D385DA}"/>
                  </a:ext>
                </a:extLst>
              </p:cNvPr>
              <p:cNvSpPr/>
              <p:nvPr/>
            </p:nvSpPr>
            <p:spPr>
              <a:xfrm>
                <a:off x="8168997" y="2983990"/>
                <a:ext cx="503156" cy="503156"/>
              </a:xfrm>
              <a:custGeom>
                <a:avLst/>
                <a:gdLst>
                  <a:gd name="connsiteX0" fmla="*/ 360511 w 503155"/>
                  <a:gd name="connsiteY0" fmla="*/ 259880 h 503155"/>
                  <a:gd name="connsiteX1" fmla="*/ 259880 w 503155"/>
                  <a:gd name="connsiteY1" fmla="*/ 360511 h 503155"/>
                  <a:gd name="connsiteX2" fmla="*/ 159249 w 503155"/>
                  <a:gd name="connsiteY2" fmla="*/ 259880 h 503155"/>
                  <a:gd name="connsiteX3" fmla="*/ 259880 w 503155"/>
                  <a:gd name="connsiteY3" fmla="*/ 159249 h 503155"/>
                  <a:gd name="connsiteX4" fmla="*/ 360511 w 503155"/>
                  <a:gd name="connsiteY4" fmla="*/ 259880 h 50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3155" h="503155">
                    <a:moveTo>
                      <a:pt x="360511" y="259880"/>
                    </a:moveTo>
                    <a:cubicBezTo>
                      <a:pt x="360511" y="315457"/>
                      <a:pt x="315457" y="360511"/>
                      <a:pt x="259880" y="360511"/>
                    </a:cubicBezTo>
                    <a:cubicBezTo>
                      <a:pt x="204303" y="360511"/>
                      <a:pt x="159249" y="315457"/>
                      <a:pt x="159249" y="259880"/>
                    </a:cubicBezTo>
                    <a:cubicBezTo>
                      <a:pt x="159249" y="204303"/>
                      <a:pt x="204303" y="159249"/>
                      <a:pt x="259880" y="159249"/>
                    </a:cubicBezTo>
                    <a:cubicBezTo>
                      <a:pt x="315457" y="159249"/>
                      <a:pt x="360511" y="204303"/>
                      <a:pt x="360511" y="259880"/>
                    </a:cubicBezTo>
                    <a:close/>
                  </a:path>
                </a:pathLst>
              </a:custGeom>
              <a:solidFill>
                <a:srgbClr val="F6F6F6"/>
              </a:solidFill>
              <a:ln w="1004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1495CC79-E640-4BDC-9A23-3F9A45B70493}"/>
                </a:ext>
              </a:extLst>
            </p:cNvPr>
            <p:cNvSpPr/>
            <p:nvPr/>
          </p:nvSpPr>
          <p:spPr>
            <a:xfrm>
              <a:off x="6766803" y="1581796"/>
              <a:ext cx="3320828" cy="3320828"/>
            </a:xfrm>
            <a:custGeom>
              <a:avLst/>
              <a:gdLst>
                <a:gd name="connsiteX0" fmla="*/ 3292299 w 3320827"/>
                <a:gd name="connsiteY0" fmla="*/ 1662074 h 3320827"/>
                <a:gd name="connsiteX1" fmla="*/ 1662074 w 3320827"/>
                <a:gd name="connsiteY1" fmla="*/ 3292299 h 3320827"/>
                <a:gd name="connsiteX2" fmla="*/ 31850 w 3320827"/>
                <a:gd name="connsiteY2" fmla="*/ 1662074 h 3320827"/>
                <a:gd name="connsiteX3" fmla="*/ 1662074 w 3320827"/>
                <a:gd name="connsiteY3" fmla="*/ 31850 h 3320827"/>
                <a:gd name="connsiteX4" fmla="*/ 3292299 w 3320827"/>
                <a:gd name="connsiteY4" fmla="*/ 1662074 h 332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0827" h="3320827">
                  <a:moveTo>
                    <a:pt x="3292299" y="1662074"/>
                  </a:moveTo>
                  <a:cubicBezTo>
                    <a:pt x="3292299" y="2562423"/>
                    <a:pt x="2562423" y="3292299"/>
                    <a:pt x="1662074" y="3292299"/>
                  </a:cubicBezTo>
                  <a:cubicBezTo>
                    <a:pt x="761726" y="3292299"/>
                    <a:pt x="31850" y="2562423"/>
                    <a:pt x="31850" y="1662074"/>
                  </a:cubicBezTo>
                  <a:cubicBezTo>
                    <a:pt x="31850" y="761726"/>
                    <a:pt x="761726" y="31850"/>
                    <a:pt x="1662074" y="31850"/>
                  </a:cubicBezTo>
                  <a:cubicBezTo>
                    <a:pt x="2562423" y="31850"/>
                    <a:pt x="3292299" y="761726"/>
                    <a:pt x="3292299" y="1662074"/>
                  </a:cubicBezTo>
                  <a:close/>
                </a:path>
              </a:pathLst>
            </a:custGeom>
            <a:noFill/>
            <a:ln w="20098" cap="flat">
              <a:solidFill>
                <a:srgbClr val="777777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90" name="Forme libre : forme 89">
            <a:extLst>
              <a:ext uri="{FF2B5EF4-FFF2-40B4-BE49-F238E27FC236}">
                <a16:creationId xmlns:a16="http://schemas.microsoft.com/office/drawing/2014/main" id="{20D68E75-275E-4F64-BD34-7CBDBC2297B9}"/>
              </a:ext>
            </a:extLst>
          </p:cNvPr>
          <p:cNvSpPr/>
          <p:nvPr/>
        </p:nvSpPr>
        <p:spPr>
          <a:xfrm>
            <a:off x="868010" y="378959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43FAF1A7-89B5-4F60-B933-02329158A055}"/>
              </a:ext>
            </a:extLst>
          </p:cNvPr>
          <p:cNvSpPr/>
          <p:nvPr/>
        </p:nvSpPr>
        <p:spPr>
          <a:xfrm>
            <a:off x="1177511" y="378959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DB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2" name="Forme libre : forme 91">
            <a:extLst>
              <a:ext uri="{FF2B5EF4-FFF2-40B4-BE49-F238E27FC236}">
                <a16:creationId xmlns:a16="http://schemas.microsoft.com/office/drawing/2014/main" id="{F0320356-373A-4DF4-A60B-EAC48E182A4F}"/>
              </a:ext>
            </a:extLst>
          </p:cNvPr>
          <p:cNvSpPr/>
          <p:nvPr/>
        </p:nvSpPr>
        <p:spPr>
          <a:xfrm>
            <a:off x="1414258" y="2464104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8E9C99DA-CD28-435E-89A9-AA98943931FC}"/>
              </a:ext>
            </a:extLst>
          </p:cNvPr>
          <p:cNvSpPr/>
          <p:nvPr/>
        </p:nvSpPr>
        <p:spPr>
          <a:xfrm>
            <a:off x="1414258" y="5115089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4" name="Forme libre : forme 93">
            <a:extLst>
              <a:ext uri="{FF2B5EF4-FFF2-40B4-BE49-F238E27FC236}">
                <a16:creationId xmlns:a16="http://schemas.microsoft.com/office/drawing/2014/main" id="{C23B5384-0BB3-4D75-8439-7B54EEA29702}"/>
              </a:ext>
            </a:extLst>
          </p:cNvPr>
          <p:cNvSpPr/>
          <p:nvPr/>
        </p:nvSpPr>
        <p:spPr>
          <a:xfrm>
            <a:off x="1633904" y="2683750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DB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7FBC3F43-9DDB-4737-92F8-BB5E94C17C20}"/>
              </a:ext>
            </a:extLst>
          </p:cNvPr>
          <p:cNvSpPr/>
          <p:nvPr/>
        </p:nvSpPr>
        <p:spPr>
          <a:xfrm>
            <a:off x="1633904" y="4895431"/>
            <a:ext cx="181136" cy="181136"/>
          </a:xfrm>
          <a:custGeom>
            <a:avLst/>
            <a:gdLst>
              <a:gd name="connsiteX0" fmla="*/ 152607 w 181136"/>
              <a:gd name="connsiteY0" fmla="*/ 92229 h 181136"/>
              <a:gd name="connsiteX1" fmla="*/ 92228 w 181136"/>
              <a:gd name="connsiteY1" fmla="*/ 152607 h 181136"/>
              <a:gd name="connsiteX2" fmla="*/ 31850 w 181136"/>
              <a:gd name="connsiteY2" fmla="*/ 92229 h 181136"/>
              <a:gd name="connsiteX3" fmla="*/ 92228 w 181136"/>
              <a:gd name="connsiteY3" fmla="*/ 31850 h 181136"/>
              <a:gd name="connsiteX4" fmla="*/ 152607 w 181136"/>
              <a:gd name="connsiteY4" fmla="*/ 92229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9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9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9"/>
                </a:cubicBezTo>
                <a:close/>
              </a:path>
            </a:pathLst>
          </a:custGeom>
          <a:solidFill>
            <a:srgbClr val="89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FB1CF040-BACA-4D40-9BB1-2C9ABB911E5A}"/>
              </a:ext>
            </a:extLst>
          </p:cNvPr>
          <p:cNvSpPr/>
          <p:nvPr/>
        </p:nvSpPr>
        <p:spPr>
          <a:xfrm>
            <a:off x="1496995" y="378959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A4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10512B7E-C59D-4B99-9DB8-4FE2B60C1F96}"/>
              </a:ext>
            </a:extLst>
          </p:cNvPr>
          <p:cNvSpPr/>
          <p:nvPr/>
        </p:nvSpPr>
        <p:spPr>
          <a:xfrm>
            <a:off x="1863534" y="2913380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52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8" name="Forme libre : forme 97">
            <a:extLst>
              <a:ext uri="{FF2B5EF4-FFF2-40B4-BE49-F238E27FC236}">
                <a16:creationId xmlns:a16="http://schemas.microsoft.com/office/drawing/2014/main" id="{58A7DFC4-564F-4849-B81F-C2D18038A237}"/>
              </a:ext>
            </a:extLst>
          </p:cNvPr>
          <p:cNvSpPr/>
          <p:nvPr/>
        </p:nvSpPr>
        <p:spPr>
          <a:xfrm>
            <a:off x="1863534" y="4665811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1B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9" name="Forme libre : forme 98">
            <a:extLst>
              <a:ext uri="{FF2B5EF4-FFF2-40B4-BE49-F238E27FC236}">
                <a16:creationId xmlns:a16="http://schemas.microsoft.com/office/drawing/2014/main" id="{33F0386B-0779-4CDB-95D9-772672B91F92}"/>
              </a:ext>
            </a:extLst>
          </p:cNvPr>
          <p:cNvSpPr/>
          <p:nvPr/>
        </p:nvSpPr>
        <p:spPr>
          <a:xfrm>
            <a:off x="1816479" y="378959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0" name="Forme libre : forme 99">
            <a:extLst>
              <a:ext uri="{FF2B5EF4-FFF2-40B4-BE49-F238E27FC236}">
                <a16:creationId xmlns:a16="http://schemas.microsoft.com/office/drawing/2014/main" id="{2CE99101-C541-4D96-896D-CA31A6BBD935}"/>
              </a:ext>
            </a:extLst>
          </p:cNvPr>
          <p:cNvSpPr/>
          <p:nvPr/>
        </p:nvSpPr>
        <p:spPr>
          <a:xfrm>
            <a:off x="2083180" y="3133026"/>
            <a:ext cx="181136" cy="181136"/>
          </a:xfrm>
          <a:custGeom>
            <a:avLst/>
            <a:gdLst>
              <a:gd name="connsiteX0" fmla="*/ 152607 w 181136"/>
              <a:gd name="connsiteY0" fmla="*/ 92229 h 181136"/>
              <a:gd name="connsiteX1" fmla="*/ 92229 w 181136"/>
              <a:gd name="connsiteY1" fmla="*/ 152607 h 181136"/>
              <a:gd name="connsiteX2" fmla="*/ 31850 w 181136"/>
              <a:gd name="connsiteY2" fmla="*/ 92229 h 181136"/>
              <a:gd name="connsiteX3" fmla="*/ 92229 w 181136"/>
              <a:gd name="connsiteY3" fmla="*/ 31850 h 181136"/>
              <a:gd name="connsiteX4" fmla="*/ 152607 w 181136"/>
              <a:gd name="connsiteY4" fmla="*/ 92229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9"/>
                </a:moveTo>
                <a:cubicBezTo>
                  <a:pt x="152607" y="125575"/>
                  <a:pt x="125575" y="152607"/>
                  <a:pt x="92229" y="152607"/>
                </a:cubicBezTo>
                <a:cubicBezTo>
                  <a:pt x="58882" y="152607"/>
                  <a:pt x="31850" y="125575"/>
                  <a:pt x="31850" y="92229"/>
                </a:cubicBezTo>
                <a:cubicBezTo>
                  <a:pt x="31850" y="58882"/>
                  <a:pt x="58882" y="31850"/>
                  <a:pt x="92229" y="31850"/>
                </a:cubicBezTo>
                <a:cubicBezTo>
                  <a:pt x="125575" y="31850"/>
                  <a:pt x="152607" y="58882"/>
                  <a:pt x="152607" y="92229"/>
                </a:cubicBezTo>
                <a:close/>
              </a:path>
            </a:pathLst>
          </a:custGeom>
          <a:solidFill>
            <a:srgbClr val="89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1" name="Forme libre : forme 100">
            <a:extLst>
              <a:ext uri="{FF2B5EF4-FFF2-40B4-BE49-F238E27FC236}">
                <a16:creationId xmlns:a16="http://schemas.microsoft.com/office/drawing/2014/main" id="{324C263A-660E-41E1-B70A-B566D3376FE2}"/>
              </a:ext>
            </a:extLst>
          </p:cNvPr>
          <p:cNvSpPr/>
          <p:nvPr/>
        </p:nvSpPr>
        <p:spPr>
          <a:xfrm>
            <a:off x="2083180" y="4446174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9 w 181136"/>
              <a:gd name="connsiteY1" fmla="*/ 152607 h 181136"/>
              <a:gd name="connsiteX2" fmla="*/ 31850 w 181136"/>
              <a:gd name="connsiteY2" fmla="*/ 92228 h 181136"/>
              <a:gd name="connsiteX3" fmla="*/ 92229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9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9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89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2" name="Forme libre : forme 101">
            <a:extLst>
              <a:ext uri="{FF2B5EF4-FFF2-40B4-BE49-F238E27FC236}">
                <a16:creationId xmlns:a16="http://schemas.microsoft.com/office/drawing/2014/main" id="{09654C0B-22D8-425D-B966-5E1F0CE4E01B}"/>
              </a:ext>
            </a:extLst>
          </p:cNvPr>
          <p:cNvSpPr/>
          <p:nvPr/>
        </p:nvSpPr>
        <p:spPr>
          <a:xfrm>
            <a:off x="2739750" y="191785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103" name="Forme libre : forme 102">
            <a:extLst>
              <a:ext uri="{FF2B5EF4-FFF2-40B4-BE49-F238E27FC236}">
                <a16:creationId xmlns:a16="http://schemas.microsoft.com/office/drawing/2014/main" id="{4CFDAA72-4B93-4CC3-8F78-2C2BACAB46CD}"/>
              </a:ext>
            </a:extLst>
          </p:cNvPr>
          <p:cNvSpPr/>
          <p:nvPr/>
        </p:nvSpPr>
        <p:spPr>
          <a:xfrm>
            <a:off x="2739750" y="2227357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DB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id="{3F91E6E3-F0CC-42C6-9B00-31FA71F43775}"/>
              </a:ext>
            </a:extLst>
          </p:cNvPr>
          <p:cNvSpPr/>
          <p:nvPr/>
        </p:nvSpPr>
        <p:spPr>
          <a:xfrm>
            <a:off x="2739750" y="2546841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37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5" name="Forme libre : forme 104">
            <a:extLst>
              <a:ext uri="{FF2B5EF4-FFF2-40B4-BE49-F238E27FC236}">
                <a16:creationId xmlns:a16="http://schemas.microsoft.com/office/drawing/2014/main" id="{96112BEE-E2D4-43E4-B1C1-450C8714BCF1}"/>
              </a:ext>
            </a:extLst>
          </p:cNvPr>
          <p:cNvSpPr/>
          <p:nvPr/>
        </p:nvSpPr>
        <p:spPr>
          <a:xfrm>
            <a:off x="2739750" y="2866325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6E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6" name="Forme libre : forme 105">
            <a:extLst>
              <a:ext uri="{FF2B5EF4-FFF2-40B4-BE49-F238E27FC236}">
                <a16:creationId xmlns:a16="http://schemas.microsoft.com/office/drawing/2014/main" id="{0840E09D-EAF8-457D-8779-04B631D4C866}"/>
              </a:ext>
            </a:extLst>
          </p:cNvPr>
          <p:cNvSpPr/>
          <p:nvPr/>
        </p:nvSpPr>
        <p:spPr>
          <a:xfrm>
            <a:off x="2739750" y="471286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A4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id="{3C6ACC4B-36BC-485B-AB38-1AA99EB9C131}"/>
              </a:ext>
            </a:extLst>
          </p:cNvPr>
          <p:cNvSpPr/>
          <p:nvPr/>
        </p:nvSpPr>
        <p:spPr>
          <a:xfrm>
            <a:off x="2739750" y="5032350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8" name="Forme libre : forme 107">
            <a:extLst>
              <a:ext uri="{FF2B5EF4-FFF2-40B4-BE49-F238E27FC236}">
                <a16:creationId xmlns:a16="http://schemas.microsoft.com/office/drawing/2014/main" id="{B2FB58B5-2C6C-4DC4-BB9B-F0A851C8B04C}"/>
              </a:ext>
            </a:extLst>
          </p:cNvPr>
          <p:cNvSpPr/>
          <p:nvPr/>
        </p:nvSpPr>
        <p:spPr>
          <a:xfrm>
            <a:off x="2739750" y="5351834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9" name="Forme libre : forme 108">
            <a:extLst>
              <a:ext uri="{FF2B5EF4-FFF2-40B4-BE49-F238E27FC236}">
                <a16:creationId xmlns:a16="http://schemas.microsoft.com/office/drawing/2014/main" id="{BE37BDB5-C239-4B99-8E8C-1EA9E8C6D4A6}"/>
              </a:ext>
            </a:extLst>
          </p:cNvPr>
          <p:cNvSpPr/>
          <p:nvPr/>
        </p:nvSpPr>
        <p:spPr>
          <a:xfrm>
            <a:off x="2739750" y="5671318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10" name="Forme libre : forme 109">
            <a:extLst>
              <a:ext uri="{FF2B5EF4-FFF2-40B4-BE49-F238E27FC236}">
                <a16:creationId xmlns:a16="http://schemas.microsoft.com/office/drawing/2014/main" id="{1C1922E6-9321-48AD-86A5-9660CE371AD1}"/>
              </a:ext>
            </a:extLst>
          </p:cNvPr>
          <p:cNvSpPr/>
          <p:nvPr/>
        </p:nvSpPr>
        <p:spPr>
          <a:xfrm>
            <a:off x="3396328" y="3133026"/>
            <a:ext cx="181136" cy="181136"/>
          </a:xfrm>
          <a:custGeom>
            <a:avLst/>
            <a:gdLst>
              <a:gd name="connsiteX0" fmla="*/ 152607 w 181136"/>
              <a:gd name="connsiteY0" fmla="*/ 92229 h 181136"/>
              <a:gd name="connsiteX1" fmla="*/ 92228 w 181136"/>
              <a:gd name="connsiteY1" fmla="*/ 152607 h 181136"/>
              <a:gd name="connsiteX2" fmla="*/ 31850 w 181136"/>
              <a:gd name="connsiteY2" fmla="*/ 92229 h 181136"/>
              <a:gd name="connsiteX3" fmla="*/ 92228 w 181136"/>
              <a:gd name="connsiteY3" fmla="*/ 31850 h 181136"/>
              <a:gd name="connsiteX4" fmla="*/ 152607 w 181136"/>
              <a:gd name="connsiteY4" fmla="*/ 92229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9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9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9"/>
                </a:cubicBezTo>
                <a:close/>
              </a:path>
            </a:pathLst>
          </a:custGeom>
          <a:solidFill>
            <a:srgbClr val="6E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11" name="Forme libre : forme 110">
            <a:extLst>
              <a:ext uri="{FF2B5EF4-FFF2-40B4-BE49-F238E27FC236}">
                <a16:creationId xmlns:a16="http://schemas.microsoft.com/office/drawing/2014/main" id="{F862791B-146F-4B93-971A-8C081E459661}"/>
              </a:ext>
            </a:extLst>
          </p:cNvPr>
          <p:cNvSpPr/>
          <p:nvPr/>
        </p:nvSpPr>
        <p:spPr>
          <a:xfrm>
            <a:off x="3396328" y="4446174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A4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1" name="Forme libre : forme 160">
            <a:extLst>
              <a:ext uri="{FF2B5EF4-FFF2-40B4-BE49-F238E27FC236}">
                <a16:creationId xmlns:a16="http://schemas.microsoft.com/office/drawing/2014/main" id="{8A37280A-0EF7-4473-BDC0-268C84657E1A}"/>
              </a:ext>
            </a:extLst>
          </p:cNvPr>
          <p:cNvSpPr/>
          <p:nvPr/>
        </p:nvSpPr>
        <p:spPr>
          <a:xfrm>
            <a:off x="3663020" y="378959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6E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2" name="Forme libre : forme 161">
            <a:extLst>
              <a:ext uri="{FF2B5EF4-FFF2-40B4-BE49-F238E27FC236}">
                <a16:creationId xmlns:a16="http://schemas.microsoft.com/office/drawing/2014/main" id="{DC7F67FF-7A14-4B6F-A81C-6E0A41E118FF}"/>
              </a:ext>
            </a:extLst>
          </p:cNvPr>
          <p:cNvSpPr/>
          <p:nvPr/>
        </p:nvSpPr>
        <p:spPr>
          <a:xfrm>
            <a:off x="3615965" y="2913380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52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3" name="Forme libre : forme 162">
            <a:extLst>
              <a:ext uri="{FF2B5EF4-FFF2-40B4-BE49-F238E27FC236}">
                <a16:creationId xmlns:a16="http://schemas.microsoft.com/office/drawing/2014/main" id="{D76608DD-B20C-461B-9AA1-E7FB23852B04}"/>
              </a:ext>
            </a:extLst>
          </p:cNvPr>
          <p:cNvSpPr/>
          <p:nvPr/>
        </p:nvSpPr>
        <p:spPr>
          <a:xfrm>
            <a:off x="3615965" y="4665811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52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4" name="Forme libre : forme 163">
            <a:extLst>
              <a:ext uri="{FF2B5EF4-FFF2-40B4-BE49-F238E27FC236}">
                <a16:creationId xmlns:a16="http://schemas.microsoft.com/office/drawing/2014/main" id="{D049221A-3797-461C-A4B1-EDAB3711D727}"/>
              </a:ext>
            </a:extLst>
          </p:cNvPr>
          <p:cNvSpPr/>
          <p:nvPr/>
        </p:nvSpPr>
        <p:spPr>
          <a:xfrm>
            <a:off x="3982504" y="378959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A4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5" name="Forme libre : forme 164">
            <a:extLst>
              <a:ext uri="{FF2B5EF4-FFF2-40B4-BE49-F238E27FC236}">
                <a16:creationId xmlns:a16="http://schemas.microsoft.com/office/drawing/2014/main" id="{6AFF80B5-9185-41F5-BCEB-A123A44864B5}"/>
              </a:ext>
            </a:extLst>
          </p:cNvPr>
          <p:cNvSpPr/>
          <p:nvPr/>
        </p:nvSpPr>
        <p:spPr>
          <a:xfrm>
            <a:off x="3845585" y="2683750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9 w 181136"/>
              <a:gd name="connsiteY1" fmla="*/ 152607 h 181136"/>
              <a:gd name="connsiteX2" fmla="*/ 31850 w 181136"/>
              <a:gd name="connsiteY2" fmla="*/ 92228 h 181136"/>
              <a:gd name="connsiteX3" fmla="*/ 92229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9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9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6E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6" name="Forme libre : forme 165">
            <a:extLst>
              <a:ext uri="{FF2B5EF4-FFF2-40B4-BE49-F238E27FC236}">
                <a16:creationId xmlns:a16="http://schemas.microsoft.com/office/drawing/2014/main" id="{8423A637-A7F3-4EB2-BFFA-63F154867919}"/>
              </a:ext>
            </a:extLst>
          </p:cNvPr>
          <p:cNvSpPr/>
          <p:nvPr/>
        </p:nvSpPr>
        <p:spPr>
          <a:xfrm>
            <a:off x="3845585" y="4895431"/>
            <a:ext cx="181136" cy="181136"/>
          </a:xfrm>
          <a:custGeom>
            <a:avLst/>
            <a:gdLst>
              <a:gd name="connsiteX0" fmla="*/ 152607 w 181136"/>
              <a:gd name="connsiteY0" fmla="*/ 92229 h 181136"/>
              <a:gd name="connsiteX1" fmla="*/ 92229 w 181136"/>
              <a:gd name="connsiteY1" fmla="*/ 152607 h 181136"/>
              <a:gd name="connsiteX2" fmla="*/ 31850 w 181136"/>
              <a:gd name="connsiteY2" fmla="*/ 92229 h 181136"/>
              <a:gd name="connsiteX3" fmla="*/ 92229 w 181136"/>
              <a:gd name="connsiteY3" fmla="*/ 31850 h 181136"/>
              <a:gd name="connsiteX4" fmla="*/ 152607 w 181136"/>
              <a:gd name="connsiteY4" fmla="*/ 92229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9"/>
                </a:moveTo>
                <a:cubicBezTo>
                  <a:pt x="152607" y="125575"/>
                  <a:pt x="125575" y="152607"/>
                  <a:pt x="92229" y="152607"/>
                </a:cubicBezTo>
                <a:cubicBezTo>
                  <a:pt x="58882" y="152607"/>
                  <a:pt x="31850" y="125575"/>
                  <a:pt x="31850" y="92229"/>
                </a:cubicBezTo>
                <a:cubicBezTo>
                  <a:pt x="31850" y="58882"/>
                  <a:pt x="58882" y="31850"/>
                  <a:pt x="92229" y="31850"/>
                </a:cubicBezTo>
                <a:cubicBezTo>
                  <a:pt x="125575" y="31850"/>
                  <a:pt x="152607" y="58882"/>
                  <a:pt x="152607" y="92229"/>
                </a:cubicBezTo>
                <a:close/>
              </a:path>
            </a:pathLst>
          </a:custGeom>
          <a:solidFill>
            <a:srgbClr val="89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7" name="Forme libre : forme 166">
            <a:extLst>
              <a:ext uri="{FF2B5EF4-FFF2-40B4-BE49-F238E27FC236}">
                <a16:creationId xmlns:a16="http://schemas.microsoft.com/office/drawing/2014/main" id="{BB702BB4-963A-4C29-9FB6-B6C0A70ED373}"/>
              </a:ext>
            </a:extLst>
          </p:cNvPr>
          <p:cNvSpPr/>
          <p:nvPr/>
        </p:nvSpPr>
        <p:spPr>
          <a:xfrm>
            <a:off x="4065243" y="2464104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8" name="Forme libre : forme 167">
            <a:extLst>
              <a:ext uri="{FF2B5EF4-FFF2-40B4-BE49-F238E27FC236}">
                <a16:creationId xmlns:a16="http://schemas.microsoft.com/office/drawing/2014/main" id="{64473C1A-7C15-4A43-81FC-461CD6DC89A5}"/>
              </a:ext>
            </a:extLst>
          </p:cNvPr>
          <p:cNvSpPr/>
          <p:nvPr/>
        </p:nvSpPr>
        <p:spPr>
          <a:xfrm>
            <a:off x="4065243" y="5115089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9" name="Forme libre : forme 168">
            <a:extLst>
              <a:ext uri="{FF2B5EF4-FFF2-40B4-BE49-F238E27FC236}">
                <a16:creationId xmlns:a16="http://schemas.microsoft.com/office/drawing/2014/main" id="{4E03F244-D337-4F41-A8D5-5FA92BC6DA0E}"/>
              </a:ext>
            </a:extLst>
          </p:cNvPr>
          <p:cNvSpPr/>
          <p:nvPr/>
        </p:nvSpPr>
        <p:spPr>
          <a:xfrm>
            <a:off x="4301988" y="378959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A4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70" name="Forme libre : forme 169">
            <a:extLst>
              <a:ext uri="{FF2B5EF4-FFF2-40B4-BE49-F238E27FC236}">
                <a16:creationId xmlns:a16="http://schemas.microsoft.com/office/drawing/2014/main" id="{B7ECA7CD-0A39-45E9-B42B-C1069995D186}"/>
              </a:ext>
            </a:extLst>
          </p:cNvPr>
          <p:cNvSpPr/>
          <p:nvPr/>
        </p:nvSpPr>
        <p:spPr>
          <a:xfrm>
            <a:off x="4621472" y="378959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1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2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3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6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7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8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9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1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2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3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4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D0E7015-3EEE-4BCB-9D1E-85F5982E2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051" y="1674440"/>
            <a:ext cx="3777962" cy="36905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92A6340-E3D5-44D0-B8D5-3B18326A053D}"/>
              </a:ext>
            </a:extLst>
          </p:cNvPr>
          <p:cNvSpPr txBox="1"/>
          <p:nvPr/>
        </p:nvSpPr>
        <p:spPr>
          <a:xfrm>
            <a:off x="8129430" y="5524998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Fauteuil motorisé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AA5B493-D75E-4098-93FB-921C369C4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97" y="2140553"/>
            <a:ext cx="2919084" cy="285165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800C50F-2C55-4975-96BE-82E8C602666C}"/>
              </a:ext>
            </a:extLst>
          </p:cNvPr>
          <p:cNvSpPr txBox="1"/>
          <p:nvPr/>
        </p:nvSpPr>
        <p:spPr>
          <a:xfrm>
            <a:off x="1145260" y="5519521"/>
            <a:ext cx="2333900" cy="357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Application mobile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AAFDDDD-04BB-4C1F-B36B-7B730DA4E8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10794" y="2576849"/>
            <a:ext cx="1902295" cy="18526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E16209A-D4CD-4C46-A903-A10A6CFBB87A}"/>
              </a:ext>
            </a:extLst>
          </p:cNvPr>
          <p:cNvSpPr txBox="1"/>
          <p:nvPr/>
        </p:nvSpPr>
        <p:spPr>
          <a:xfrm>
            <a:off x="4570500" y="5524999"/>
            <a:ext cx="2509519" cy="368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Connexion Bluetooth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63586E5-BADF-4BAD-9196-C366A6C0F6C7}"/>
              </a:ext>
            </a:extLst>
          </p:cNvPr>
          <p:cNvGrpSpPr/>
          <p:nvPr/>
        </p:nvGrpSpPr>
        <p:grpSpPr>
          <a:xfrm>
            <a:off x="445168" y="324853"/>
            <a:ext cx="4285147" cy="1046440"/>
            <a:chOff x="445168" y="324853"/>
            <a:chExt cx="4285147" cy="1046440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39A098E-E614-4DAE-A14F-2CE703B7FCFA}"/>
                </a:ext>
              </a:extLst>
            </p:cNvPr>
            <p:cNvSpPr txBox="1"/>
            <p:nvPr/>
          </p:nvSpPr>
          <p:spPr>
            <a:xfrm>
              <a:off x="445168" y="324853"/>
              <a:ext cx="3046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Technologie USB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19BF83B-7BA5-4C27-9E4C-0903B983217F}"/>
                </a:ext>
              </a:extLst>
            </p:cNvPr>
            <p:cNvSpPr txBox="1"/>
            <p:nvPr/>
          </p:nvSpPr>
          <p:spPr>
            <a:xfrm>
              <a:off x="445168" y="848073"/>
              <a:ext cx="4285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Fonctionnement actuel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F95506B-5B5F-4B4E-AA76-FB24CFE9EA1B}"/>
              </a:ext>
            </a:extLst>
          </p:cNvPr>
          <p:cNvGrpSpPr/>
          <p:nvPr/>
        </p:nvGrpSpPr>
        <p:grpSpPr>
          <a:xfrm>
            <a:off x="1431426" y="2140552"/>
            <a:ext cx="1845426" cy="2851659"/>
            <a:chOff x="1602376" y="1831875"/>
            <a:chExt cx="2377441" cy="3726714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ED5CED51-774F-452E-B3CD-314D89039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4" r="18021"/>
            <a:stretch/>
          </p:blipFill>
          <p:spPr>
            <a:xfrm>
              <a:off x="1602376" y="1831875"/>
              <a:ext cx="2377441" cy="372671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FE1438-C800-4487-B955-3A40C42EFC69}"/>
                </a:ext>
              </a:extLst>
            </p:cNvPr>
            <p:cNvSpPr/>
            <p:nvPr/>
          </p:nvSpPr>
          <p:spPr>
            <a:xfrm>
              <a:off x="1765399" y="2216354"/>
              <a:ext cx="2035892" cy="25651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C3DE9D7F-936C-4713-85A8-EFF832F36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585" b="21131"/>
            <a:stretch/>
          </p:blipFill>
          <p:spPr>
            <a:xfrm>
              <a:off x="1947534" y="2260804"/>
              <a:ext cx="1720699" cy="2476296"/>
            </a:xfrm>
            <a:prstGeom prst="rect">
              <a:avLst/>
            </a:prstGeom>
          </p:spPr>
        </p:pic>
      </p:grpSp>
      <p:sp>
        <p:nvSpPr>
          <p:cNvPr id="21" name="Espace réservé du numéro de diapositive 21">
            <a:extLst>
              <a:ext uri="{FF2B5EF4-FFF2-40B4-BE49-F238E27FC236}">
                <a16:creationId xmlns:a16="http://schemas.microsoft.com/office/drawing/2014/main" id="{BB984E8D-5DBE-408A-BD89-3BFD16AD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14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6034C21F-684C-40D1-A64A-AADC702A0357}"/>
              </a:ext>
            </a:extLst>
          </p:cNvPr>
          <p:cNvGrpSpPr/>
          <p:nvPr/>
        </p:nvGrpSpPr>
        <p:grpSpPr>
          <a:xfrm>
            <a:off x="833598" y="2000035"/>
            <a:ext cx="10682733" cy="2797954"/>
            <a:chOff x="-1966344" y="-1504822"/>
            <a:chExt cx="10682733" cy="279795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960AAAC-4B42-4A1E-B8BB-9776C1D05EBD}"/>
                </a:ext>
              </a:extLst>
            </p:cNvPr>
            <p:cNvSpPr txBox="1"/>
            <p:nvPr/>
          </p:nvSpPr>
          <p:spPr>
            <a:xfrm>
              <a:off x="-1966344" y="-1504822"/>
              <a:ext cx="1068273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Module Statistiques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2808586-DDC4-4A7D-893E-35AD453A0689}"/>
                </a:ext>
              </a:extLst>
            </p:cNvPr>
            <p:cNvSpPr txBox="1"/>
            <p:nvPr/>
          </p:nvSpPr>
          <p:spPr>
            <a:xfrm>
              <a:off x="-275977" y="339025"/>
              <a:ext cx="709040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dirty="0">
                  <a:latin typeface="Century Gothic" panose="020B0502020202020204" pitchFamily="34" charset="0"/>
                </a:rPr>
                <a:t>Renan </a:t>
              </a:r>
              <a:r>
                <a:rPr lang="fr-FR" sz="2800" b="1" dirty="0">
                  <a:latin typeface="Century Gothic" panose="020B0502020202020204" pitchFamily="34" charset="0"/>
                </a:rPr>
                <a:t>ALIBERT</a:t>
              </a:r>
              <a:r>
                <a:rPr lang="fr-FR" sz="2800" dirty="0">
                  <a:latin typeface="Century Gothic" panose="020B0502020202020204" pitchFamily="34" charset="0"/>
                </a:rPr>
                <a:t>, Florian </a:t>
              </a:r>
              <a:r>
                <a:rPr lang="fr-FR" sz="2800" b="1" dirty="0">
                  <a:latin typeface="Century Gothic" panose="020B0502020202020204" pitchFamily="34" charset="0"/>
                </a:rPr>
                <a:t>BOULLE</a:t>
              </a:r>
              <a:r>
                <a:rPr lang="fr-FR" sz="2800" dirty="0">
                  <a:latin typeface="Century Gothic" panose="020B0502020202020204" pitchFamily="34" charset="0"/>
                </a:rPr>
                <a:t>,</a:t>
              </a:r>
            </a:p>
            <a:p>
              <a:pPr algn="ctr"/>
              <a:r>
                <a:rPr lang="fr-FR" sz="2800" dirty="0">
                  <a:latin typeface="Century Gothic" panose="020B0502020202020204" pitchFamily="34" charset="0"/>
                </a:rPr>
                <a:t>Aurélien </a:t>
              </a:r>
              <a:r>
                <a:rPr lang="fr-FR" sz="2800" b="1" dirty="0">
                  <a:latin typeface="Century Gothic" panose="020B0502020202020204" pitchFamily="34" charset="0"/>
                </a:rPr>
                <a:t>ROUSSEL </a:t>
              </a:r>
              <a:r>
                <a:rPr lang="fr-FR" sz="2800" dirty="0">
                  <a:latin typeface="Century Gothic" panose="020B0502020202020204" pitchFamily="34" charset="0"/>
                </a:rPr>
                <a:t>&amp; Jonathan </a:t>
              </a:r>
              <a:r>
                <a:rPr lang="fr-FR" sz="2800" b="1" dirty="0">
                  <a:latin typeface="Century Gothic" panose="020B0502020202020204" pitchFamily="34" charset="0"/>
                </a:rPr>
                <a:t>VALENCA</a:t>
              </a:r>
              <a:endParaRPr lang="fr-FR" sz="28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7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6"/>
    </mc:Choice>
    <mc:Fallback xmlns="">
      <p:transition spd="slow" advTm="4356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E3B1E4-3C70-46E7-BCB3-64B40FD2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Objectif</a:t>
            </a:r>
          </a:p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Récupération des données</a:t>
            </a:r>
          </a:p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Stockage des données</a:t>
            </a:r>
          </a:p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Utilisation des données</a:t>
            </a:r>
          </a:p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Affichage des informations</a:t>
            </a:r>
          </a:p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Perspectives d’évolutions</a:t>
            </a:r>
          </a:p>
          <a:p>
            <a:pPr marL="0" indent="0">
              <a:buNone/>
            </a:pPr>
            <a:endParaRPr lang="fr-FR" dirty="0">
              <a:solidFill>
                <a:srgbClr val="74BC1D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AC9D4F-0EFD-4E4F-B739-CAC65B7F3B18}"/>
              </a:ext>
            </a:extLst>
          </p:cNvPr>
          <p:cNvSpPr txBox="1"/>
          <p:nvPr/>
        </p:nvSpPr>
        <p:spPr>
          <a:xfrm>
            <a:off x="533400" y="592137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48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Sommaire</a:t>
            </a:r>
          </a:p>
        </p:txBody>
      </p:sp>
      <p:sp>
        <p:nvSpPr>
          <p:cNvPr id="4" name="Espace réservé du numéro de diapositive 21">
            <a:extLst>
              <a:ext uri="{FF2B5EF4-FFF2-40B4-BE49-F238E27FC236}">
                <a16:creationId xmlns:a16="http://schemas.microsoft.com/office/drawing/2014/main" id="{FED28903-8584-4DBA-B085-93605C6E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983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970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4434D04-5755-4F06-8911-4BE8BCEB85DC}"/>
              </a:ext>
            </a:extLst>
          </p:cNvPr>
          <p:cNvSpPr txBox="1"/>
          <p:nvPr/>
        </p:nvSpPr>
        <p:spPr>
          <a:xfrm>
            <a:off x="473836" y="524824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Objectif</a:t>
            </a:r>
          </a:p>
        </p:txBody>
      </p:sp>
      <p:sp>
        <p:nvSpPr>
          <p:cNvPr id="6" name="Rectangle 5"/>
          <p:cNvSpPr/>
          <p:nvPr/>
        </p:nvSpPr>
        <p:spPr>
          <a:xfrm>
            <a:off x="2585183" y="2726226"/>
            <a:ext cx="68753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dirty="0">
                <a:solidFill>
                  <a:srgbClr val="004870"/>
                </a:solidFill>
              </a:rPr>
              <a:t>Utiliser les informations du toucher </a:t>
            </a:r>
          </a:p>
          <a:p>
            <a:pPr algn="ctr"/>
            <a:r>
              <a:rPr lang="fr-FR" sz="3200" b="1" dirty="0">
                <a:solidFill>
                  <a:srgbClr val="004870"/>
                </a:solidFill>
              </a:rPr>
              <a:t>pour améliorer l’expérience de pilotage</a:t>
            </a:r>
          </a:p>
        </p:txBody>
      </p:sp>
      <p:sp>
        <p:nvSpPr>
          <p:cNvPr id="7" name="Espace réservé du numéro de diapositive 21">
            <a:extLst>
              <a:ext uri="{FF2B5EF4-FFF2-40B4-BE49-F238E27FC236}">
                <a16:creationId xmlns:a16="http://schemas.microsoft.com/office/drawing/2014/main" id="{58C37D16-65E8-428A-A683-60316015B36B}"/>
              </a:ext>
            </a:extLst>
          </p:cNvPr>
          <p:cNvSpPr txBox="1">
            <a:spLocks/>
          </p:cNvSpPr>
          <p:nvPr/>
        </p:nvSpPr>
        <p:spPr>
          <a:xfrm>
            <a:off x="8763000" y="63811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53FD3B-ABF9-41BF-BB0F-AAC2E3526F87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07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4434D04-5755-4F06-8911-4BE8BCEB85DC}"/>
              </a:ext>
            </a:extLst>
          </p:cNvPr>
          <p:cNvSpPr txBox="1"/>
          <p:nvPr/>
        </p:nvSpPr>
        <p:spPr>
          <a:xfrm>
            <a:off x="473836" y="524824"/>
            <a:ext cx="4913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Récupération des données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0581E9A-CFF8-4DB6-B481-AA3143BAC094}"/>
              </a:ext>
            </a:extLst>
          </p:cNvPr>
          <p:cNvGrpSpPr/>
          <p:nvPr/>
        </p:nvGrpSpPr>
        <p:grpSpPr>
          <a:xfrm>
            <a:off x="2508208" y="1678661"/>
            <a:ext cx="2377441" cy="4392905"/>
            <a:chOff x="1858964" y="1675416"/>
            <a:chExt cx="2377441" cy="4392905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5188943-45F1-4ECF-A8CD-CD938CFA5C1A}"/>
                </a:ext>
              </a:extLst>
            </p:cNvPr>
            <p:cNvSpPr txBox="1"/>
            <p:nvPr/>
          </p:nvSpPr>
          <p:spPr>
            <a:xfrm>
              <a:off x="1900546" y="5698989"/>
              <a:ext cx="231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entury Gothic" panose="020B0502020202020204" pitchFamily="34" charset="0"/>
                </a:rPr>
                <a:t>Cercle de contrôle</a:t>
              </a:r>
              <a:endParaRPr lang="fr-FR" sz="20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547438CA-2B74-4AD8-91C6-CB1A5C631C11}"/>
                </a:ext>
              </a:extLst>
            </p:cNvPr>
            <p:cNvGrpSpPr/>
            <p:nvPr/>
          </p:nvGrpSpPr>
          <p:grpSpPr>
            <a:xfrm>
              <a:off x="1858964" y="1675416"/>
              <a:ext cx="2377441" cy="3726714"/>
              <a:chOff x="1739818" y="1534720"/>
              <a:chExt cx="2377441" cy="3726714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404C6ABA-E862-40F6-9B27-40F83B9E568B}"/>
                  </a:ext>
                </a:extLst>
              </p:cNvPr>
              <p:cNvGrpSpPr/>
              <p:nvPr/>
            </p:nvGrpSpPr>
            <p:grpSpPr>
              <a:xfrm>
                <a:off x="1739818" y="1534720"/>
                <a:ext cx="2377441" cy="3726714"/>
                <a:chOff x="1602376" y="1831875"/>
                <a:chExt cx="2377441" cy="3726714"/>
              </a:xfrm>
            </p:grpSpPr>
            <p:pic>
              <p:nvPicPr>
                <p:cNvPr id="11" name="Image 10">
                  <a:extLst>
                    <a:ext uri="{FF2B5EF4-FFF2-40B4-BE49-F238E27FC236}">
                      <a16:creationId xmlns:a16="http://schemas.microsoft.com/office/drawing/2014/main" id="{A48363CC-5D4C-4F34-91AE-7AF9184DC0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84" r="18021"/>
                <a:stretch/>
              </p:blipFill>
              <p:spPr>
                <a:xfrm>
                  <a:off x="1602376" y="1831875"/>
                  <a:ext cx="2377441" cy="3726714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950F783-234E-4657-9375-094D5144D775}"/>
                    </a:ext>
                  </a:extLst>
                </p:cNvPr>
                <p:cNvSpPr/>
                <p:nvPr/>
              </p:nvSpPr>
              <p:spPr>
                <a:xfrm>
                  <a:off x="1772541" y="2216354"/>
                  <a:ext cx="2035892" cy="25651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4EA6C1E-6EE3-4984-92F6-C5935AE91F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1093"/>
              <a:stretch/>
            </p:blipFill>
            <p:spPr>
              <a:xfrm>
                <a:off x="2076977" y="1923402"/>
                <a:ext cx="1720699" cy="2566776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74659A1-42F1-4562-8C6A-9CD598328970}"/>
              </a:ext>
            </a:extLst>
          </p:cNvPr>
          <p:cNvGrpSpPr/>
          <p:nvPr/>
        </p:nvGrpSpPr>
        <p:grpSpPr>
          <a:xfrm>
            <a:off x="6823467" y="1678661"/>
            <a:ext cx="2690160" cy="4392905"/>
            <a:chOff x="3824882" y="1675416"/>
            <a:chExt cx="2690160" cy="4392905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CE55679-9403-41CB-B0EC-1F7B0E0BBC91}"/>
                </a:ext>
              </a:extLst>
            </p:cNvPr>
            <p:cNvGrpSpPr/>
            <p:nvPr/>
          </p:nvGrpSpPr>
          <p:grpSpPr>
            <a:xfrm>
              <a:off x="3862751" y="1675416"/>
              <a:ext cx="2377441" cy="3726714"/>
              <a:chOff x="3862751" y="1675416"/>
              <a:chExt cx="2377441" cy="3726714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F9DAE119-C225-4A60-A926-2D4F3754BCAF}"/>
                  </a:ext>
                </a:extLst>
              </p:cNvPr>
              <p:cNvGrpSpPr/>
              <p:nvPr/>
            </p:nvGrpSpPr>
            <p:grpSpPr>
              <a:xfrm>
                <a:off x="3862751" y="1675416"/>
                <a:ext cx="2377441" cy="3726714"/>
                <a:chOff x="7370173" y="1675416"/>
                <a:chExt cx="2377441" cy="3726714"/>
              </a:xfrm>
            </p:grpSpPr>
            <p:pic>
              <p:nvPicPr>
                <p:cNvPr id="16" name="Image 15">
                  <a:extLst>
                    <a:ext uri="{FF2B5EF4-FFF2-40B4-BE49-F238E27FC236}">
                      <a16:creationId xmlns:a16="http://schemas.microsoft.com/office/drawing/2014/main" id="{64AE6370-9040-4089-B058-4D8FCD8FEF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84" r="18021"/>
                <a:stretch/>
              </p:blipFill>
              <p:spPr>
                <a:xfrm>
                  <a:off x="7370173" y="1675416"/>
                  <a:ext cx="2377441" cy="3726714"/>
                </a:xfrm>
                <a:prstGeom prst="rect">
                  <a:avLst/>
                </a:prstGeom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1EB4BBC-7866-44FB-8CA3-0383B4DAC14C}"/>
                    </a:ext>
                  </a:extLst>
                </p:cNvPr>
                <p:cNvSpPr/>
                <p:nvPr/>
              </p:nvSpPr>
              <p:spPr>
                <a:xfrm>
                  <a:off x="7536231" y="2059895"/>
                  <a:ext cx="2035892" cy="25651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71" name="Image 70">
                <a:extLst>
                  <a:ext uri="{FF2B5EF4-FFF2-40B4-BE49-F238E27FC236}">
                    <a16:creationId xmlns:a16="http://schemas.microsoft.com/office/drawing/2014/main" id="{1A3821E4-411F-45E4-AB32-F849F8B21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85" b="21131"/>
              <a:stretch/>
            </p:blipFill>
            <p:spPr>
              <a:xfrm>
                <a:off x="4222243" y="2131035"/>
                <a:ext cx="1720699" cy="2476296"/>
              </a:xfrm>
              <a:prstGeom prst="rect">
                <a:avLst/>
              </a:prstGeom>
            </p:spPr>
          </p:pic>
        </p:grp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67CA4AB-9654-4D0C-8283-E1C166FF3F97}"/>
                </a:ext>
              </a:extLst>
            </p:cNvPr>
            <p:cNvSpPr txBox="1"/>
            <p:nvPr/>
          </p:nvSpPr>
          <p:spPr>
            <a:xfrm>
              <a:off x="3824882" y="5698989"/>
              <a:ext cx="269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entury Gothic" panose="020B0502020202020204" pitchFamily="34" charset="0"/>
                </a:rPr>
                <a:t>Statistiques des appuis</a:t>
              </a:r>
            </a:p>
          </p:txBody>
        </p:sp>
      </p:grpSp>
      <p:sp>
        <p:nvSpPr>
          <p:cNvPr id="46" name="Ellipse 45">
            <a:extLst>
              <a:ext uri="{FF2B5EF4-FFF2-40B4-BE49-F238E27FC236}">
                <a16:creationId xmlns:a16="http://schemas.microsoft.com/office/drawing/2014/main" id="{75ADD9A0-2582-4E98-BF5E-CC411C307BB5}"/>
              </a:ext>
            </a:extLst>
          </p:cNvPr>
          <p:cNvSpPr/>
          <p:nvPr/>
        </p:nvSpPr>
        <p:spPr>
          <a:xfrm>
            <a:off x="8029813" y="297404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7B27592A-BA7F-4621-BA09-8728999516EB}"/>
              </a:ext>
            </a:extLst>
          </p:cNvPr>
          <p:cNvSpPr/>
          <p:nvPr/>
        </p:nvSpPr>
        <p:spPr>
          <a:xfrm>
            <a:off x="8219317" y="313999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0F633A5-D452-4281-8EFE-2987A19E5274}"/>
              </a:ext>
            </a:extLst>
          </p:cNvPr>
          <p:cNvSpPr/>
          <p:nvPr/>
        </p:nvSpPr>
        <p:spPr>
          <a:xfrm>
            <a:off x="7814772" y="337927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CE62BCAF-7A32-4AAE-8EB0-9118C27D0117}"/>
              </a:ext>
            </a:extLst>
          </p:cNvPr>
          <p:cNvSpPr/>
          <p:nvPr/>
        </p:nvSpPr>
        <p:spPr>
          <a:xfrm>
            <a:off x="7668704" y="33906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2989D0D6-8B3D-488F-8CF5-CE3E59758CD8}"/>
              </a:ext>
            </a:extLst>
          </p:cNvPr>
          <p:cNvSpPr/>
          <p:nvPr/>
        </p:nvSpPr>
        <p:spPr>
          <a:xfrm>
            <a:off x="7679354" y="393191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CAD8CC93-4828-454D-BE40-E1335479F95B}"/>
              </a:ext>
            </a:extLst>
          </p:cNvPr>
          <p:cNvSpPr/>
          <p:nvPr/>
        </p:nvSpPr>
        <p:spPr>
          <a:xfrm>
            <a:off x="8178399" y="331076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B1B7245D-E81D-4CAF-82A3-09AE39AC0C64}"/>
              </a:ext>
            </a:extLst>
          </p:cNvPr>
          <p:cNvSpPr/>
          <p:nvPr/>
        </p:nvSpPr>
        <p:spPr>
          <a:xfrm>
            <a:off x="7619325" y="30954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6554A284-4E0B-4DAC-AC87-E7D4BF32FC46}"/>
              </a:ext>
            </a:extLst>
          </p:cNvPr>
          <p:cNvSpPr/>
          <p:nvPr/>
        </p:nvSpPr>
        <p:spPr>
          <a:xfrm>
            <a:off x="7904767" y="407512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04C22A86-2356-4268-A04A-22F2B3691C18}"/>
              </a:ext>
            </a:extLst>
          </p:cNvPr>
          <p:cNvSpPr/>
          <p:nvPr/>
        </p:nvSpPr>
        <p:spPr>
          <a:xfrm>
            <a:off x="7488712" y="395488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88F1A2E6-C14C-4F99-9456-DB7B89A3EF7C}"/>
              </a:ext>
            </a:extLst>
          </p:cNvPr>
          <p:cNvSpPr/>
          <p:nvPr/>
        </p:nvSpPr>
        <p:spPr>
          <a:xfrm>
            <a:off x="7841354" y="307793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BBD96C0B-367E-4DBE-8887-EEC78D213555}"/>
              </a:ext>
            </a:extLst>
          </p:cNvPr>
          <p:cNvSpPr/>
          <p:nvPr/>
        </p:nvSpPr>
        <p:spPr>
          <a:xfrm>
            <a:off x="7805819" y="32382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A07981DC-CAC7-4974-9E2F-C5BE6DC39252}"/>
              </a:ext>
            </a:extLst>
          </p:cNvPr>
          <p:cNvSpPr/>
          <p:nvPr/>
        </p:nvSpPr>
        <p:spPr>
          <a:xfrm>
            <a:off x="7410905" y="345881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652D7248-8100-4D6D-9484-BBDEF4596E28}"/>
              </a:ext>
            </a:extLst>
          </p:cNvPr>
          <p:cNvSpPr/>
          <p:nvPr/>
        </p:nvSpPr>
        <p:spPr>
          <a:xfrm>
            <a:off x="7576963" y="355115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6B2964A-1D85-46D3-A67B-99F33C0F8A56}"/>
              </a:ext>
            </a:extLst>
          </p:cNvPr>
          <p:cNvSpPr/>
          <p:nvPr/>
        </p:nvSpPr>
        <p:spPr>
          <a:xfrm>
            <a:off x="8017822" y="314749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FEDB7529-F0B3-4325-9A7A-CAA28294C66D}"/>
              </a:ext>
            </a:extLst>
          </p:cNvPr>
          <p:cNvSpPr/>
          <p:nvPr/>
        </p:nvSpPr>
        <p:spPr>
          <a:xfrm>
            <a:off x="7519975" y="331076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48D5B37-0046-4774-8FF5-3795A88A05A3}"/>
              </a:ext>
            </a:extLst>
          </p:cNvPr>
          <p:cNvSpPr/>
          <p:nvPr/>
        </p:nvSpPr>
        <p:spPr>
          <a:xfrm>
            <a:off x="8029352" y="33080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E0192803-A714-4E13-A96A-1CB256BB645E}"/>
              </a:ext>
            </a:extLst>
          </p:cNvPr>
          <p:cNvSpPr/>
          <p:nvPr/>
        </p:nvSpPr>
        <p:spPr>
          <a:xfrm>
            <a:off x="7881164" y="43050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6FD34B5B-594A-44AB-A068-7D1F253C5A45}"/>
              </a:ext>
            </a:extLst>
          </p:cNvPr>
          <p:cNvSpPr/>
          <p:nvPr/>
        </p:nvSpPr>
        <p:spPr>
          <a:xfrm>
            <a:off x="8183116" y="406682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9129EE68-32A5-4BF2-A500-F0F2692B907E}"/>
              </a:ext>
            </a:extLst>
          </p:cNvPr>
          <p:cNvSpPr/>
          <p:nvPr/>
        </p:nvSpPr>
        <p:spPr>
          <a:xfrm>
            <a:off x="8129116" y="426321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C2CDEC7-30BD-4009-9904-AD21074FD4A5}"/>
              </a:ext>
            </a:extLst>
          </p:cNvPr>
          <p:cNvSpPr/>
          <p:nvPr/>
        </p:nvSpPr>
        <p:spPr>
          <a:xfrm>
            <a:off x="7352640" y="368033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grpSp>
        <p:nvGrpSpPr>
          <p:cNvPr id="195" name="Groupe 194">
            <a:extLst>
              <a:ext uri="{FF2B5EF4-FFF2-40B4-BE49-F238E27FC236}">
                <a16:creationId xmlns:a16="http://schemas.microsoft.com/office/drawing/2014/main" id="{364AFC35-BA4C-43CE-95E0-16959CAF92FE}"/>
              </a:ext>
            </a:extLst>
          </p:cNvPr>
          <p:cNvGrpSpPr/>
          <p:nvPr/>
        </p:nvGrpSpPr>
        <p:grpSpPr>
          <a:xfrm>
            <a:off x="6856619" y="1676732"/>
            <a:ext cx="2377441" cy="3726714"/>
            <a:chOff x="6721456" y="1670707"/>
            <a:chExt cx="2377441" cy="3726714"/>
          </a:xfrm>
        </p:grpSpPr>
        <p:grpSp>
          <p:nvGrpSpPr>
            <p:cNvPr id="169" name="Groupe 168">
              <a:extLst>
                <a:ext uri="{FF2B5EF4-FFF2-40B4-BE49-F238E27FC236}">
                  <a16:creationId xmlns:a16="http://schemas.microsoft.com/office/drawing/2014/main" id="{DB509AE1-EB97-4D80-B86A-A14117A71E81}"/>
                </a:ext>
              </a:extLst>
            </p:cNvPr>
            <p:cNvGrpSpPr/>
            <p:nvPr/>
          </p:nvGrpSpPr>
          <p:grpSpPr>
            <a:xfrm>
              <a:off x="6721456" y="1670707"/>
              <a:ext cx="2377441" cy="3726714"/>
              <a:chOff x="7370173" y="1675416"/>
              <a:chExt cx="2377441" cy="3726714"/>
            </a:xfrm>
          </p:grpSpPr>
          <p:pic>
            <p:nvPicPr>
              <p:cNvPr id="170" name="Image 169">
                <a:extLst>
                  <a:ext uri="{FF2B5EF4-FFF2-40B4-BE49-F238E27FC236}">
                    <a16:creationId xmlns:a16="http://schemas.microsoft.com/office/drawing/2014/main" id="{492F60FE-7CEF-4C2D-8490-9D7DB228A1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7370173" y="1675416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29B8B23-E08E-4DA1-BEA0-C52999C3CDEB}"/>
                  </a:ext>
                </a:extLst>
              </p:cNvPr>
              <p:cNvSpPr/>
              <p:nvPr/>
            </p:nvSpPr>
            <p:spPr>
              <a:xfrm>
                <a:off x="7536231" y="2059895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68" name="Image 167">
              <a:extLst>
                <a:ext uri="{FF2B5EF4-FFF2-40B4-BE49-F238E27FC236}">
                  <a16:creationId xmlns:a16="http://schemas.microsoft.com/office/drawing/2014/main" id="{9CBB73B2-49A5-4BDE-BD71-4428C77AC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386" t="24779" r="20277" b="21063"/>
            <a:stretch/>
          </p:blipFill>
          <p:spPr>
            <a:xfrm>
              <a:off x="6899943" y="2796163"/>
              <a:ext cx="1627015" cy="1827491"/>
            </a:xfrm>
            <a:prstGeom prst="rect">
              <a:avLst/>
            </a:prstGeom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54509BA1-975F-4B3F-AFDC-8C7C27867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585" b="77340"/>
            <a:stretch/>
          </p:blipFill>
          <p:spPr>
            <a:xfrm>
              <a:off x="7080948" y="2103466"/>
              <a:ext cx="1720699" cy="711467"/>
            </a:xfrm>
            <a:prstGeom prst="rect">
              <a:avLst/>
            </a:prstGeom>
          </p:spPr>
        </p:pic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5FADD8AE-8136-4F1A-A2B8-F9E9D6B985B4}"/>
                </a:ext>
              </a:extLst>
            </p:cNvPr>
            <p:cNvSpPr/>
            <p:nvPr/>
          </p:nvSpPr>
          <p:spPr>
            <a:xfrm>
              <a:off x="7989236" y="323027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C7CD3DFA-3E7A-4CFB-8681-921221846197}"/>
                </a:ext>
              </a:extLst>
            </p:cNvPr>
            <p:cNvSpPr/>
            <p:nvPr/>
          </p:nvSpPr>
          <p:spPr>
            <a:xfrm>
              <a:off x="8140524" y="3179446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111330E-46B3-4E94-A605-D2A97A24552F}"/>
                </a:ext>
              </a:extLst>
            </p:cNvPr>
            <p:cNvSpPr/>
            <p:nvPr/>
          </p:nvSpPr>
          <p:spPr>
            <a:xfrm>
              <a:off x="7730070" y="297881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E8203A48-9D2B-4EBD-957C-078013BEC192}"/>
                </a:ext>
              </a:extLst>
            </p:cNvPr>
            <p:cNvSpPr/>
            <p:nvPr/>
          </p:nvSpPr>
          <p:spPr>
            <a:xfrm>
              <a:off x="7528824" y="338267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5AD4745F-EB2E-4410-946A-133AE16E513A}"/>
                </a:ext>
              </a:extLst>
            </p:cNvPr>
            <p:cNvSpPr/>
            <p:nvPr/>
          </p:nvSpPr>
          <p:spPr>
            <a:xfrm>
              <a:off x="7374481" y="3714116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B4513379-6FC4-4992-9F4D-2B000A181E03}"/>
                </a:ext>
              </a:extLst>
            </p:cNvPr>
            <p:cNvSpPr/>
            <p:nvPr/>
          </p:nvSpPr>
          <p:spPr>
            <a:xfrm>
              <a:off x="7647474" y="336447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47BFE199-6234-4188-A048-29C7DDC616C2}"/>
                </a:ext>
              </a:extLst>
            </p:cNvPr>
            <p:cNvSpPr/>
            <p:nvPr/>
          </p:nvSpPr>
          <p:spPr>
            <a:xfrm>
              <a:off x="7479445" y="308747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E2514B8A-3CE9-42E5-AAD5-1A773EC2544F}"/>
                </a:ext>
              </a:extLst>
            </p:cNvPr>
            <p:cNvSpPr/>
            <p:nvPr/>
          </p:nvSpPr>
          <p:spPr>
            <a:xfrm>
              <a:off x="7205568" y="325882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AD975D89-C8AD-40DC-928E-E827A71CC59E}"/>
                </a:ext>
              </a:extLst>
            </p:cNvPr>
            <p:cNvSpPr/>
            <p:nvPr/>
          </p:nvSpPr>
          <p:spPr>
            <a:xfrm>
              <a:off x="7557939" y="429707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A950B35C-3A6F-481F-8B45-A1FD0CCB5C20}"/>
                </a:ext>
              </a:extLst>
            </p:cNvPr>
            <p:cNvSpPr/>
            <p:nvPr/>
          </p:nvSpPr>
          <p:spPr>
            <a:xfrm>
              <a:off x="7701474" y="3069981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D86FD42E-130F-4A46-BA15-E49B49C3FAB5}"/>
                </a:ext>
              </a:extLst>
            </p:cNvPr>
            <p:cNvSpPr/>
            <p:nvPr/>
          </p:nvSpPr>
          <p:spPr>
            <a:xfrm>
              <a:off x="7418694" y="3947526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F7418002-AFA6-4C94-B853-96F2164D6E47}"/>
                </a:ext>
              </a:extLst>
            </p:cNvPr>
            <p:cNvSpPr/>
            <p:nvPr/>
          </p:nvSpPr>
          <p:spPr>
            <a:xfrm>
              <a:off x="7271025" y="345085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87875020-850F-4B73-92C4-E832ACB66E72}"/>
                </a:ext>
              </a:extLst>
            </p:cNvPr>
            <p:cNvSpPr/>
            <p:nvPr/>
          </p:nvSpPr>
          <p:spPr>
            <a:xfrm>
              <a:off x="7709473" y="3453155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688B58F9-C244-4531-BE07-43F6C8369763}"/>
                </a:ext>
              </a:extLst>
            </p:cNvPr>
            <p:cNvSpPr/>
            <p:nvPr/>
          </p:nvSpPr>
          <p:spPr>
            <a:xfrm>
              <a:off x="7909438" y="3111792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46B9DF10-8CEA-4800-A632-BB89E45C8344}"/>
                </a:ext>
              </a:extLst>
            </p:cNvPr>
            <p:cNvSpPr/>
            <p:nvPr/>
          </p:nvSpPr>
          <p:spPr>
            <a:xfrm>
              <a:off x="7829640" y="328427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5C8DD493-E48A-4962-A82B-5588FB663B7F}"/>
                </a:ext>
              </a:extLst>
            </p:cNvPr>
            <p:cNvSpPr/>
            <p:nvPr/>
          </p:nvSpPr>
          <p:spPr>
            <a:xfrm>
              <a:off x="8097236" y="382135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41081AA4-2476-41AC-A003-EABDAB5C677C}"/>
                </a:ext>
              </a:extLst>
            </p:cNvPr>
            <p:cNvSpPr/>
            <p:nvPr/>
          </p:nvSpPr>
          <p:spPr>
            <a:xfrm>
              <a:off x="7935236" y="3504147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E9460C91-0B35-4AE9-BF96-46BE1DB7DEB7}"/>
                </a:ext>
              </a:extLst>
            </p:cNvPr>
            <p:cNvSpPr/>
            <p:nvPr/>
          </p:nvSpPr>
          <p:spPr>
            <a:xfrm>
              <a:off x="7741284" y="429707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4673F3AB-A520-41B5-A0CC-71AF22C83D15}"/>
                </a:ext>
              </a:extLst>
            </p:cNvPr>
            <p:cNvSpPr/>
            <p:nvPr/>
          </p:nvSpPr>
          <p:spPr>
            <a:xfrm>
              <a:off x="8043236" y="4058871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8A8690A3-24F5-42E2-B83A-42CF7A8C70CF}"/>
                </a:ext>
              </a:extLst>
            </p:cNvPr>
            <p:cNvSpPr/>
            <p:nvPr/>
          </p:nvSpPr>
          <p:spPr>
            <a:xfrm>
              <a:off x="7920667" y="299972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1495682D-1E8D-4EF3-B82D-63D39DA1FA7C}"/>
                </a:ext>
              </a:extLst>
            </p:cNvPr>
            <p:cNvSpPr/>
            <p:nvPr/>
          </p:nvSpPr>
          <p:spPr>
            <a:xfrm>
              <a:off x="7778247" y="403676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CD991109-ED21-43DD-B5DC-4EC012DEA52C}"/>
                </a:ext>
              </a:extLst>
            </p:cNvPr>
            <p:cNvSpPr/>
            <p:nvPr/>
          </p:nvSpPr>
          <p:spPr>
            <a:xfrm>
              <a:off x="7193712" y="36512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</p:grp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B902547B-CAB8-4322-AB1C-9D3C2D7D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73</a:t>
            </a:fld>
            <a:endParaRPr lang="fr-FR"/>
          </a:p>
        </p:txBody>
      </p:sp>
      <p:grpSp>
        <p:nvGrpSpPr>
          <p:cNvPr id="198" name="Groupe 197">
            <a:extLst>
              <a:ext uri="{FF2B5EF4-FFF2-40B4-BE49-F238E27FC236}">
                <a16:creationId xmlns:a16="http://schemas.microsoft.com/office/drawing/2014/main" id="{D7E5DEA2-3560-46B0-AE07-9C58D322C065}"/>
              </a:ext>
            </a:extLst>
          </p:cNvPr>
          <p:cNvGrpSpPr/>
          <p:nvPr/>
        </p:nvGrpSpPr>
        <p:grpSpPr>
          <a:xfrm>
            <a:off x="-3485166" y="4738897"/>
            <a:ext cx="3195362" cy="5983259"/>
            <a:chOff x="-836953" y="2840247"/>
            <a:chExt cx="3195362" cy="5983259"/>
          </a:xfrm>
        </p:grpSpPr>
        <p:grpSp>
          <p:nvGrpSpPr>
            <p:cNvPr id="160" name="Graphique 94">
              <a:extLst>
                <a:ext uri="{FF2B5EF4-FFF2-40B4-BE49-F238E27FC236}">
                  <a16:creationId xmlns:a16="http://schemas.microsoft.com/office/drawing/2014/main" id="{F0199437-3DBE-4D05-A4A8-1C307B4767D0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161" name="Forme libre : forme 160">
                <a:extLst>
                  <a:ext uri="{FF2B5EF4-FFF2-40B4-BE49-F238E27FC236}">
                    <a16:creationId xmlns:a16="http://schemas.microsoft.com/office/drawing/2014/main" id="{0A42DC5E-58F2-4FA3-99AD-0C552F21BC6C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2" name="Forme libre : forme 161">
                <a:extLst>
                  <a:ext uri="{FF2B5EF4-FFF2-40B4-BE49-F238E27FC236}">
                    <a16:creationId xmlns:a16="http://schemas.microsoft.com/office/drawing/2014/main" id="{B58EA9D6-94EC-4BCF-BE17-3303F4035EC5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3" name="Forme libre : forme 162">
                <a:extLst>
                  <a:ext uri="{FF2B5EF4-FFF2-40B4-BE49-F238E27FC236}">
                    <a16:creationId xmlns:a16="http://schemas.microsoft.com/office/drawing/2014/main" id="{47C76B7D-504A-40F8-9E2B-66780986578B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4" name="Forme libre : forme 163">
                <a:extLst>
                  <a:ext uri="{FF2B5EF4-FFF2-40B4-BE49-F238E27FC236}">
                    <a16:creationId xmlns:a16="http://schemas.microsoft.com/office/drawing/2014/main" id="{E4877EF7-28CF-4280-B6B7-FEE80EE7AD55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5" name="Forme libre : forme 164">
                <a:extLst>
                  <a:ext uri="{FF2B5EF4-FFF2-40B4-BE49-F238E27FC236}">
                    <a16:creationId xmlns:a16="http://schemas.microsoft.com/office/drawing/2014/main" id="{16E57D57-1F77-4D67-BC8B-A0C78051B043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166" name="Forme libre : forme 165">
                <a:extLst>
                  <a:ext uri="{FF2B5EF4-FFF2-40B4-BE49-F238E27FC236}">
                    <a16:creationId xmlns:a16="http://schemas.microsoft.com/office/drawing/2014/main" id="{CC2A5A07-ADA5-4236-B382-840413479472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7" name="Forme libre : forme 166">
                <a:extLst>
                  <a:ext uri="{FF2B5EF4-FFF2-40B4-BE49-F238E27FC236}">
                    <a16:creationId xmlns:a16="http://schemas.microsoft.com/office/drawing/2014/main" id="{2E97399A-D6FB-42A5-9E91-50B06495CBBB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DE0C498-FBC6-4F02-99B7-27DBB77908D2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2652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15 0.33496 L 0.36159 -0.256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-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59 -0.25671 L 0.36107 -0.33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88AB9F-0C4C-4330-BD5A-A4D258F4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74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40E0DA0-F97A-4AC2-AAF3-B19C7EEF3A2A}"/>
              </a:ext>
            </a:extLst>
          </p:cNvPr>
          <p:cNvSpPr/>
          <p:nvPr/>
        </p:nvSpPr>
        <p:spPr>
          <a:xfrm>
            <a:off x="2631503" y="2746952"/>
            <a:ext cx="1109133" cy="11006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C87754-7B7E-4A40-99BD-870A0012815C}"/>
              </a:ext>
            </a:extLst>
          </p:cNvPr>
          <p:cNvSpPr txBox="1"/>
          <p:nvPr/>
        </p:nvSpPr>
        <p:spPr>
          <a:xfrm>
            <a:off x="1421771" y="3863647"/>
            <a:ext cx="222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84B817"/>
                </a:solidFill>
                <a:latin typeface="Century Gothic" panose="020B0502020202020204" pitchFamily="34" charset="0"/>
              </a:rPr>
              <a:t>=</a:t>
            </a:r>
          </a:p>
          <a:p>
            <a:r>
              <a:rPr lang="fr-FR" sz="2000" dirty="0">
                <a:solidFill>
                  <a:srgbClr val="84B817"/>
                </a:solidFill>
                <a:latin typeface="Century Gothic" panose="020B0502020202020204" pitchFamily="34" charset="0"/>
              </a:rPr>
              <a:t>=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2DF21D0-2490-4E88-9A25-B830FEE66FF4}"/>
              </a:ext>
            </a:extLst>
          </p:cNvPr>
          <p:cNvCxnSpPr>
            <a:cxnSpLocks/>
          </p:cNvCxnSpPr>
          <p:nvPr/>
        </p:nvCxnSpPr>
        <p:spPr>
          <a:xfrm>
            <a:off x="1481667" y="2167467"/>
            <a:ext cx="0" cy="3107266"/>
          </a:xfrm>
          <a:prstGeom prst="line">
            <a:avLst/>
          </a:prstGeom>
          <a:ln w="76200">
            <a:solidFill>
              <a:srgbClr val="004870"/>
            </a:solidFill>
            <a:headEnd type="arrow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2ED6191-E531-4718-80B7-1794088B1DF6}"/>
              </a:ext>
            </a:extLst>
          </p:cNvPr>
          <p:cNvCxnSpPr>
            <a:cxnSpLocks/>
          </p:cNvCxnSpPr>
          <p:nvPr/>
        </p:nvCxnSpPr>
        <p:spPr>
          <a:xfrm>
            <a:off x="1450975" y="5239808"/>
            <a:ext cx="3439496" cy="0"/>
          </a:xfrm>
          <a:prstGeom prst="line">
            <a:avLst/>
          </a:prstGeom>
          <a:ln w="76200">
            <a:solidFill>
              <a:srgbClr val="00487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D67D282-9D47-41F8-89AC-B742E08A3CD0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481667" y="3297286"/>
            <a:ext cx="1149836" cy="0"/>
          </a:xfrm>
          <a:prstGeom prst="line">
            <a:avLst/>
          </a:prstGeom>
          <a:ln w="57150">
            <a:solidFill>
              <a:srgbClr val="004870"/>
            </a:solidFill>
            <a:prstDash val="dash"/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B6D44AE-5FB6-4C3B-B437-1B82DDB08014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3186070" y="3847619"/>
            <a:ext cx="0" cy="1392189"/>
          </a:xfrm>
          <a:prstGeom prst="line">
            <a:avLst/>
          </a:prstGeom>
          <a:ln w="57150">
            <a:solidFill>
              <a:srgbClr val="004870"/>
            </a:solidFill>
            <a:prstDash val="dash"/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636F4F1-75A5-4944-92F6-DD98E10DE990}"/>
              </a:ext>
            </a:extLst>
          </p:cNvPr>
          <p:cNvSpPr/>
          <p:nvPr/>
        </p:nvSpPr>
        <p:spPr>
          <a:xfrm>
            <a:off x="1318802" y="17515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84B817"/>
                </a:solidFill>
              </a:rPr>
              <a:t>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BAD279-2431-4E37-9D79-95051CCB3244}"/>
              </a:ext>
            </a:extLst>
          </p:cNvPr>
          <p:cNvSpPr/>
          <p:nvPr/>
        </p:nvSpPr>
        <p:spPr>
          <a:xfrm>
            <a:off x="5007292" y="5055142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84B817"/>
                </a:solidFill>
              </a:rPr>
              <a:t>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D01C56-007B-45FD-B52A-EEAECD2C2EB3}"/>
              </a:ext>
            </a:extLst>
          </p:cNvPr>
          <p:cNvSpPr/>
          <p:nvPr/>
        </p:nvSpPr>
        <p:spPr>
          <a:xfrm>
            <a:off x="1771892" y="278606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122</a:t>
            </a:r>
            <a:endParaRPr lang="fr-FR" dirty="0">
              <a:solidFill>
                <a:srgbClr val="84B817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4BE184-3DAB-4CA2-A5AB-A9B6A2DBEF42}"/>
              </a:ext>
            </a:extLst>
          </p:cNvPr>
          <p:cNvSpPr/>
          <p:nvPr/>
        </p:nvSpPr>
        <p:spPr>
          <a:xfrm>
            <a:off x="3242601" y="4312206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200</a:t>
            </a:r>
            <a:endParaRPr lang="fr-FR" dirty="0">
              <a:solidFill>
                <a:srgbClr val="84B817"/>
              </a:solidFill>
            </a:endParaRPr>
          </a:p>
        </p:txBody>
      </p:sp>
      <p:grpSp>
        <p:nvGrpSpPr>
          <p:cNvPr id="33" name="Graphique 31">
            <a:extLst>
              <a:ext uri="{FF2B5EF4-FFF2-40B4-BE49-F238E27FC236}">
                <a16:creationId xmlns:a16="http://schemas.microsoft.com/office/drawing/2014/main" id="{15E7FBE7-75C7-4924-A400-292E58B1A40F}"/>
              </a:ext>
            </a:extLst>
          </p:cNvPr>
          <p:cNvGrpSpPr/>
          <p:nvPr/>
        </p:nvGrpSpPr>
        <p:grpSpPr>
          <a:xfrm>
            <a:off x="5014353" y="2082214"/>
            <a:ext cx="2835348" cy="3530810"/>
            <a:chOff x="6218905" y="1947074"/>
            <a:chExt cx="2835348" cy="3530810"/>
          </a:xfrm>
        </p:grpSpPr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BF1659AE-970C-4E2A-84F9-1A2446F83AE6}"/>
                </a:ext>
              </a:extLst>
            </p:cNvPr>
            <p:cNvSpPr/>
            <p:nvPr/>
          </p:nvSpPr>
          <p:spPr>
            <a:xfrm>
              <a:off x="6218905" y="1947074"/>
              <a:ext cx="2835347" cy="3530810"/>
            </a:xfrm>
            <a:custGeom>
              <a:avLst/>
              <a:gdLst>
                <a:gd name="connsiteX0" fmla="*/ 2632197 w 2835347"/>
                <a:gd name="connsiteY0" fmla="*/ 973786 h 3530809"/>
                <a:gd name="connsiteX1" fmla="*/ 1883237 w 2835347"/>
                <a:gd name="connsiteY1" fmla="*/ 224826 h 3530809"/>
                <a:gd name="connsiteX2" fmla="*/ 224826 w 2835347"/>
                <a:gd name="connsiteY2" fmla="*/ 224826 h 3530809"/>
                <a:gd name="connsiteX3" fmla="*/ 224826 w 2835347"/>
                <a:gd name="connsiteY3" fmla="*/ 3327659 h 3530809"/>
                <a:gd name="connsiteX4" fmla="*/ 2632197 w 2835347"/>
                <a:gd name="connsiteY4" fmla="*/ 3327659 h 353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5347" h="3530809">
                  <a:moveTo>
                    <a:pt x="2632197" y="973786"/>
                  </a:moveTo>
                  <a:lnTo>
                    <a:pt x="1883237" y="224826"/>
                  </a:lnTo>
                  <a:lnTo>
                    <a:pt x="224826" y="224826"/>
                  </a:lnTo>
                  <a:lnTo>
                    <a:pt x="224826" y="3327659"/>
                  </a:lnTo>
                  <a:lnTo>
                    <a:pt x="2632197" y="3327659"/>
                  </a:lnTo>
                  <a:close/>
                </a:path>
              </a:pathLst>
            </a:custGeom>
            <a:solidFill>
              <a:srgbClr val="EDEADA"/>
            </a:solidFill>
            <a:ln w="5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FF487867-0364-42E8-BEE0-5357B9B6FB33}"/>
                </a:ext>
              </a:extLst>
            </p:cNvPr>
            <p:cNvSpPr/>
            <p:nvPr/>
          </p:nvSpPr>
          <p:spPr>
            <a:xfrm>
              <a:off x="7877316" y="1947074"/>
              <a:ext cx="1176937" cy="1176937"/>
            </a:xfrm>
            <a:custGeom>
              <a:avLst/>
              <a:gdLst>
                <a:gd name="connsiteX0" fmla="*/ 224826 w 1176936"/>
                <a:gd name="connsiteY0" fmla="*/ 224826 h 1176936"/>
                <a:gd name="connsiteX1" fmla="*/ 224826 w 1176936"/>
                <a:gd name="connsiteY1" fmla="*/ 973786 h 1176936"/>
                <a:gd name="connsiteX2" fmla="*/ 973786 w 1176936"/>
                <a:gd name="connsiteY2" fmla="*/ 973786 h 117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936" h="1176936">
                  <a:moveTo>
                    <a:pt x="224826" y="224826"/>
                  </a:moveTo>
                  <a:lnTo>
                    <a:pt x="224826" y="973786"/>
                  </a:lnTo>
                  <a:lnTo>
                    <a:pt x="973786" y="973786"/>
                  </a:lnTo>
                  <a:close/>
                </a:path>
              </a:pathLst>
            </a:custGeom>
            <a:solidFill>
              <a:srgbClr val="CEC9AE"/>
            </a:solidFill>
            <a:ln w="5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64" name="Forme libre : forme 63">
            <a:extLst>
              <a:ext uri="{FF2B5EF4-FFF2-40B4-BE49-F238E27FC236}">
                <a16:creationId xmlns:a16="http://schemas.microsoft.com/office/drawing/2014/main" id="{4B5EBE91-53D7-4F1A-8442-BF2B890E47C4}"/>
              </a:ext>
            </a:extLst>
          </p:cNvPr>
          <p:cNvSpPr/>
          <p:nvPr/>
        </p:nvSpPr>
        <p:spPr>
          <a:xfrm>
            <a:off x="5627033" y="3015877"/>
            <a:ext cx="641965" cy="160491"/>
          </a:xfrm>
          <a:custGeom>
            <a:avLst/>
            <a:gdLst>
              <a:gd name="connsiteX0" fmla="*/ 93620 w 641965"/>
              <a:gd name="connsiteY0" fmla="*/ 147117 h 160491"/>
              <a:gd name="connsiteX1" fmla="*/ 575094 w 641965"/>
              <a:gd name="connsiteY1" fmla="*/ 147117 h 160491"/>
              <a:gd name="connsiteX2" fmla="*/ 628591 w 641965"/>
              <a:gd name="connsiteY2" fmla="*/ 93620 h 160491"/>
              <a:gd name="connsiteX3" fmla="*/ 575094 w 641965"/>
              <a:gd name="connsiteY3" fmla="*/ 40123 h 160491"/>
              <a:gd name="connsiteX4" fmla="*/ 93620 w 641965"/>
              <a:gd name="connsiteY4" fmla="*/ 40123 h 160491"/>
              <a:gd name="connsiteX5" fmla="*/ 40123 w 641965"/>
              <a:gd name="connsiteY5" fmla="*/ 93620 h 160491"/>
              <a:gd name="connsiteX6" fmla="*/ 93620 w 641965"/>
              <a:gd name="connsiteY6" fmla="*/ 147117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965" h="160491">
                <a:moveTo>
                  <a:pt x="93620" y="147117"/>
                </a:moveTo>
                <a:lnTo>
                  <a:pt x="575094" y="147117"/>
                </a:lnTo>
                <a:cubicBezTo>
                  <a:pt x="604624" y="147117"/>
                  <a:pt x="628591" y="123204"/>
                  <a:pt x="628591" y="93620"/>
                </a:cubicBezTo>
                <a:cubicBezTo>
                  <a:pt x="628591" y="64036"/>
                  <a:pt x="604624" y="40123"/>
                  <a:pt x="575094" y="40123"/>
                </a:cubicBezTo>
                <a:lnTo>
                  <a:pt x="93620" y="40123"/>
                </a:lnTo>
                <a:cubicBezTo>
                  <a:pt x="64090" y="40123"/>
                  <a:pt x="40123" y="64036"/>
                  <a:pt x="40123" y="93620"/>
                </a:cubicBezTo>
                <a:cubicBezTo>
                  <a:pt x="40123" y="123204"/>
                  <a:pt x="64090" y="147117"/>
                  <a:pt x="93620" y="147117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354601F0-C34B-44CB-A5C3-36D4F2F44F79}"/>
              </a:ext>
            </a:extLst>
          </p:cNvPr>
          <p:cNvSpPr/>
          <p:nvPr/>
        </p:nvSpPr>
        <p:spPr>
          <a:xfrm>
            <a:off x="5627033" y="4192814"/>
            <a:ext cx="1069942" cy="160491"/>
          </a:xfrm>
          <a:custGeom>
            <a:avLst/>
            <a:gdLst>
              <a:gd name="connsiteX0" fmla="*/ 1003071 w 1069942"/>
              <a:gd name="connsiteY0" fmla="*/ 40123 h 160491"/>
              <a:gd name="connsiteX1" fmla="*/ 93620 w 1069942"/>
              <a:gd name="connsiteY1" fmla="*/ 40123 h 160491"/>
              <a:gd name="connsiteX2" fmla="*/ 40123 w 1069942"/>
              <a:gd name="connsiteY2" fmla="*/ 93620 h 160491"/>
              <a:gd name="connsiteX3" fmla="*/ 93620 w 1069942"/>
              <a:gd name="connsiteY3" fmla="*/ 147117 h 160491"/>
              <a:gd name="connsiteX4" fmla="*/ 1003071 w 1069942"/>
              <a:gd name="connsiteY4" fmla="*/ 147117 h 160491"/>
              <a:gd name="connsiteX5" fmla="*/ 1056568 w 1069942"/>
              <a:gd name="connsiteY5" fmla="*/ 93620 h 160491"/>
              <a:gd name="connsiteX6" fmla="*/ 1003071 w 1069942"/>
              <a:gd name="connsiteY6" fmla="*/ 40123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9942" h="160491">
                <a:moveTo>
                  <a:pt x="1003071" y="40123"/>
                </a:moveTo>
                <a:lnTo>
                  <a:pt x="93620" y="40123"/>
                </a:lnTo>
                <a:cubicBezTo>
                  <a:pt x="64090" y="40123"/>
                  <a:pt x="40123" y="64036"/>
                  <a:pt x="40123" y="93620"/>
                </a:cubicBezTo>
                <a:cubicBezTo>
                  <a:pt x="40123" y="123204"/>
                  <a:pt x="64090" y="147117"/>
                  <a:pt x="93620" y="147117"/>
                </a:cubicBezTo>
                <a:lnTo>
                  <a:pt x="1003071" y="147117"/>
                </a:lnTo>
                <a:cubicBezTo>
                  <a:pt x="1032601" y="147117"/>
                  <a:pt x="1056568" y="123204"/>
                  <a:pt x="1056568" y="93620"/>
                </a:cubicBezTo>
                <a:cubicBezTo>
                  <a:pt x="1056568" y="64036"/>
                  <a:pt x="1032601" y="40123"/>
                  <a:pt x="1003071" y="40123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6" name="Forme libre : forme 65">
            <a:extLst>
              <a:ext uri="{FF2B5EF4-FFF2-40B4-BE49-F238E27FC236}">
                <a16:creationId xmlns:a16="http://schemas.microsoft.com/office/drawing/2014/main" id="{833DB791-D387-4543-B7EC-4C3FCFE64F66}"/>
              </a:ext>
            </a:extLst>
          </p:cNvPr>
          <p:cNvSpPr/>
          <p:nvPr/>
        </p:nvSpPr>
        <p:spPr>
          <a:xfrm>
            <a:off x="6696976" y="3818334"/>
            <a:ext cx="534971" cy="160491"/>
          </a:xfrm>
          <a:custGeom>
            <a:avLst/>
            <a:gdLst>
              <a:gd name="connsiteX0" fmla="*/ 468100 w 534971"/>
              <a:gd name="connsiteY0" fmla="*/ 40123 h 160491"/>
              <a:gd name="connsiteX1" fmla="*/ 93620 w 534971"/>
              <a:gd name="connsiteY1" fmla="*/ 40123 h 160491"/>
              <a:gd name="connsiteX2" fmla="*/ 40123 w 534971"/>
              <a:gd name="connsiteY2" fmla="*/ 93620 h 160491"/>
              <a:gd name="connsiteX3" fmla="*/ 93620 w 534971"/>
              <a:gd name="connsiteY3" fmla="*/ 147117 h 160491"/>
              <a:gd name="connsiteX4" fmla="*/ 468100 w 534971"/>
              <a:gd name="connsiteY4" fmla="*/ 147117 h 160491"/>
              <a:gd name="connsiteX5" fmla="*/ 521597 w 534971"/>
              <a:gd name="connsiteY5" fmla="*/ 93620 h 160491"/>
              <a:gd name="connsiteX6" fmla="*/ 468100 w 534971"/>
              <a:gd name="connsiteY6" fmla="*/ 40123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971" h="160491">
                <a:moveTo>
                  <a:pt x="468100" y="40123"/>
                </a:moveTo>
                <a:lnTo>
                  <a:pt x="93620" y="40123"/>
                </a:lnTo>
                <a:cubicBezTo>
                  <a:pt x="64090" y="40123"/>
                  <a:pt x="40123" y="64036"/>
                  <a:pt x="40123" y="93620"/>
                </a:cubicBezTo>
                <a:cubicBezTo>
                  <a:pt x="40123" y="123204"/>
                  <a:pt x="64090" y="147117"/>
                  <a:pt x="93620" y="147117"/>
                </a:cubicBezTo>
                <a:lnTo>
                  <a:pt x="468100" y="147117"/>
                </a:lnTo>
                <a:cubicBezTo>
                  <a:pt x="497630" y="147117"/>
                  <a:pt x="521597" y="123204"/>
                  <a:pt x="521597" y="93620"/>
                </a:cubicBezTo>
                <a:cubicBezTo>
                  <a:pt x="521597" y="64036"/>
                  <a:pt x="497630" y="40123"/>
                  <a:pt x="468100" y="40123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B63F3F0C-C3D1-4E60-9CCA-A532577DCF91}"/>
              </a:ext>
            </a:extLst>
          </p:cNvPr>
          <p:cNvSpPr/>
          <p:nvPr/>
        </p:nvSpPr>
        <p:spPr>
          <a:xfrm>
            <a:off x="5627033" y="3443854"/>
            <a:ext cx="427977" cy="160491"/>
          </a:xfrm>
          <a:custGeom>
            <a:avLst/>
            <a:gdLst>
              <a:gd name="connsiteX0" fmla="*/ 93620 w 427976"/>
              <a:gd name="connsiteY0" fmla="*/ 147117 h 160491"/>
              <a:gd name="connsiteX1" fmla="*/ 361106 w 427976"/>
              <a:gd name="connsiteY1" fmla="*/ 147117 h 160491"/>
              <a:gd name="connsiteX2" fmla="*/ 414603 w 427976"/>
              <a:gd name="connsiteY2" fmla="*/ 93620 h 160491"/>
              <a:gd name="connsiteX3" fmla="*/ 361106 w 427976"/>
              <a:gd name="connsiteY3" fmla="*/ 40123 h 160491"/>
              <a:gd name="connsiteX4" fmla="*/ 93620 w 427976"/>
              <a:gd name="connsiteY4" fmla="*/ 40123 h 160491"/>
              <a:gd name="connsiteX5" fmla="*/ 40123 w 427976"/>
              <a:gd name="connsiteY5" fmla="*/ 93620 h 160491"/>
              <a:gd name="connsiteX6" fmla="*/ 93620 w 427976"/>
              <a:gd name="connsiteY6" fmla="*/ 147117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976" h="160491">
                <a:moveTo>
                  <a:pt x="93620" y="147117"/>
                </a:moveTo>
                <a:lnTo>
                  <a:pt x="361106" y="147117"/>
                </a:lnTo>
                <a:cubicBezTo>
                  <a:pt x="390636" y="147117"/>
                  <a:pt x="414603" y="123204"/>
                  <a:pt x="414603" y="93620"/>
                </a:cubicBezTo>
                <a:cubicBezTo>
                  <a:pt x="414603" y="64036"/>
                  <a:pt x="390636" y="40123"/>
                  <a:pt x="361106" y="40123"/>
                </a:cubicBezTo>
                <a:lnTo>
                  <a:pt x="93620" y="40123"/>
                </a:lnTo>
                <a:cubicBezTo>
                  <a:pt x="64090" y="40123"/>
                  <a:pt x="40123" y="64036"/>
                  <a:pt x="40123" y="93620"/>
                </a:cubicBezTo>
                <a:cubicBezTo>
                  <a:pt x="40123" y="123204"/>
                  <a:pt x="64090" y="147117"/>
                  <a:pt x="93620" y="147117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8" name="Forme libre : forme 67">
            <a:extLst>
              <a:ext uri="{FF2B5EF4-FFF2-40B4-BE49-F238E27FC236}">
                <a16:creationId xmlns:a16="http://schemas.microsoft.com/office/drawing/2014/main" id="{BB60D840-6F05-4AA2-A4A3-9C6050054EEE}"/>
              </a:ext>
            </a:extLst>
          </p:cNvPr>
          <p:cNvSpPr/>
          <p:nvPr/>
        </p:nvSpPr>
        <p:spPr>
          <a:xfrm>
            <a:off x="6429490" y="3443854"/>
            <a:ext cx="534971" cy="160491"/>
          </a:xfrm>
          <a:custGeom>
            <a:avLst/>
            <a:gdLst>
              <a:gd name="connsiteX0" fmla="*/ 93620 w 534971"/>
              <a:gd name="connsiteY0" fmla="*/ 147117 h 160491"/>
              <a:gd name="connsiteX1" fmla="*/ 468100 w 534971"/>
              <a:gd name="connsiteY1" fmla="*/ 147117 h 160491"/>
              <a:gd name="connsiteX2" fmla="*/ 521597 w 534971"/>
              <a:gd name="connsiteY2" fmla="*/ 93620 h 160491"/>
              <a:gd name="connsiteX3" fmla="*/ 468100 w 534971"/>
              <a:gd name="connsiteY3" fmla="*/ 40123 h 160491"/>
              <a:gd name="connsiteX4" fmla="*/ 93620 w 534971"/>
              <a:gd name="connsiteY4" fmla="*/ 40123 h 160491"/>
              <a:gd name="connsiteX5" fmla="*/ 40123 w 534971"/>
              <a:gd name="connsiteY5" fmla="*/ 93620 h 160491"/>
              <a:gd name="connsiteX6" fmla="*/ 93620 w 534971"/>
              <a:gd name="connsiteY6" fmla="*/ 147117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971" h="160491">
                <a:moveTo>
                  <a:pt x="93620" y="147117"/>
                </a:moveTo>
                <a:lnTo>
                  <a:pt x="468100" y="147117"/>
                </a:lnTo>
                <a:cubicBezTo>
                  <a:pt x="497630" y="147117"/>
                  <a:pt x="521597" y="123204"/>
                  <a:pt x="521597" y="93620"/>
                </a:cubicBezTo>
                <a:cubicBezTo>
                  <a:pt x="521597" y="64036"/>
                  <a:pt x="497630" y="40123"/>
                  <a:pt x="468100" y="40123"/>
                </a:cubicBezTo>
                <a:lnTo>
                  <a:pt x="93620" y="40123"/>
                </a:lnTo>
                <a:cubicBezTo>
                  <a:pt x="64090" y="40123"/>
                  <a:pt x="40123" y="64036"/>
                  <a:pt x="40123" y="93620"/>
                </a:cubicBezTo>
                <a:cubicBezTo>
                  <a:pt x="40123" y="123204"/>
                  <a:pt x="64090" y="147117"/>
                  <a:pt x="93620" y="147117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9" name="Forme libre : forme 68">
            <a:extLst>
              <a:ext uri="{FF2B5EF4-FFF2-40B4-BE49-F238E27FC236}">
                <a16:creationId xmlns:a16="http://schemas.microsoft.com/office/drawing/2014/main" id="{E21B2C09-EDC3-457B-85BA-BB5E1B8358E4}"/>
              </a:ext>
            </a:extLst>
          </p:cNvPr>
          <p:cNvSpPr/>
          <p:nvPr/>
        </p:nvSpPr>
        <p:spPr>
          <a:xfrm>
            <a:off x="6162005" y="3444523"/>
            <a:ext cx="160491" cy="160491"/>
          </a:xfrm>
          <a:custGeom>
            <a:avLst/>
            <a:gdLst>
              <a:gd name="connsiteX0" fmla="*/ 40123 w 160491"/>
              <a:gd name="connsiteY0" fmla="*/ 92951 h 160491"/>
              <a:gd name="connsiteX1" fmla="*/ 55637 w 160491"/>
              <a:gd name="connsiteY1" fmla="*/ 130934 h 160491"/>
              <a:gd name="connsiteX2" fmla="*/ 93620 w 160491"/>
              <a:gd name="connsiteY2" fmla="*/ 146448 h 160491"/>
              <a:gd name="connsiteX3" fmla="*/ 131603 w 160491"/>
              <a:gd name="connsiteY3" fmla="*/ 130934 h 160491"/>
              <a:gd name="connsiteX4" fmla="*/ 147117 w 160491"/>
              <a:gd name="connsiteY4" fmla="*/ 92951 h 160491"/>
              <a:gd name="connsiteX5" fmla="*/ 131603 w 160491"/>
              <a:gd name="connsiteY5" fmla="*/ 54968 h 160491"/>
              <a:gd name="connsiteX6" fmla="*/ 55637 w 160491"/>
              <a:gd name="connsiteY6" fmla="*/ 54968 h 160491"/>
              <a:gd name="connsiteX7" fmla="*/ 40123 w 160491"/>
              <a:gd name="connsiteY7" fmla="*/ 92951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491" h="160491">
                <a:moveTo>
                  <a:pt x="40123" y="92951"/>
                </a:moveTo>
                <a:cubicBezTo>
                  <a:pt x="40123" y="106860"/>
                  <a:pt x="46008" y="120770"/>
                  <a:pt x="55637" y="130934"/>
                </a:cubicBezTo>
                <a:cubicBezTo>
                  <a:pt x="65801" y="140564"/>
                  <a:pt x="79711" y="146448"/>
                  <a:pt x="93620" y="146448"/>
                </a:cubicBezTo>
                <a:cubicBezTo>
                  <a:pt x="107529" y="146448"/>
                  <a:pt x="121438" y="140564"/>
                  <a:pt x="131603" y="130934"/>
                </a:cubicBezTo>
                <a:cubicBezTo>
                  <a:pt x="141232" y="120770"/>
                  <a:pt x="147117" y="106860"/>
                  <a:pt x="147117" y="92951"/>
                </a:cubicBezTo>
                <a:cubicBezTo>
                  <a:pt x="147117" y="78989"/>
                  <a:pt x="141232" y="65079"/>
                  <a:pt x="131603" y="54968"/>
                </a:cubicBezTo>
                <a:cubicBezTo>
                  <a:pt x="111809" y="35174"/>
                  <a:pt x="75966" y="35174"/>
                  <a:pt x="55637" y="54968"/>
                </a:cubicBezTo>
                <a:cubicBezTo>
                  <a:pt x="46008" y="65079"/>
                  <a:pt x="40123" y="78989"/>
                  <a:pt x="40123" y="92951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0" name="Forme libre : forme 69">
            <a:extLst>
              <a:ext uri="{FF2B5EF4-FFF2-40B4-BE49-F238E27FC236}">
                <a16:creationId xmlns:a16="http://schemas.microsoft.com/office/drawing/2014/main" id="{3CBC1CCF-0C7C-49E1-9FBC-BFC38DEFF921}"/>
              </a:ext>
            </a:extLst>
          </p:cNvPr>
          <p:cNvSpPr/>
          <p:nvPr/>
        </p:nvSpPr>
        <p:spPr>
          <a:xfrm>
            <a:off x="5894519" y="3818334"/>
            <a:ext cx="695463" cy="160491"/>
          </a:xfrm>
          <a:custGeom>
            <a:avLst/>
            <a:gdLst>
              <a:gd name="connsiteX0" fmla="*/ 93620 w 695462"/>
              <a:gd name="connsiteY0" fmla="*/ 40123 h 160491"/>
              <a:gd name="connsiteX1" fmla="*/ 40123 w 695462"/>
              <a:gd name="connsiteY1" fmla="*/ 93620 h 160491"/>
              <a:gd name="connsiteX2" fmla="*/ 93620 w 695462"/>
              <a:gd name="connsiteY2" fmla="*/ 147117 h 160491"/>
              <a:gd name="connsiteX3" fmla="*/ 628591 w 695462"/>
              <a:gd name="connsiteY3" fmla="*/ 147117 h 160491"/>
              <a:gd name="connsiteX4" fmla="*/ 682088 w 695462"/>
              <a:gd name="connsiteY4" fmla="*/ 93620 h 160491"/>
              <a:gd name="connsiteX5" fmla="*/ 628591 w 695462"/>
              <a:gd name="connsiteY5" fmla="*/ 40123 h 160491"/>
              <a:gd name="connsiteX6" fmla="*/ 93620 w 695462"/>
              <a:gd name="connsiteY6" fmla="*/ 40123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5462" h="160491">
                <a:moveTo>
                  <a:pt x="93620" y="40123"/>
                </a:moveTo>
                <a:cubicBezTo>
                  <a:pt x="64090" y="40123"/>
                  <a:pt x="40123" y="64036"/>
                  <a:pt x="40123" y="93620"/>
                </a:cubicBezTo>
                <a:cubicBezTo>
                  <a:pt x="40123" y="123204"/>
                  <a:pt x="64090" y="147117"/>
                  <a:pt x="93620" y="147117"/>
                </a:cubicBezTo>
                <a:lnTo>
                  <a:pt x="628591" y="147117"/>
                </a:lnTo>
                <a:cubicBezTo>
                  <a:pt x="658122" y="147117"/>
                  <a:pt x="682088" y="123204"/>
                  <a:pt x="682088" y="93620"/>
                </a:cubicBezTo>
                <a:cubicBezTo>
                  <a:pt x="682088" y="64036"/>
                  <a:pt x="658122" y="40123"/>
                  <a:pt x="628591" y="40123"/>
                </a:cubicBezTo>
                <a:lnTo>
                  <a:pt x="93620" y="40123"/>
                </a:ln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0492433C-C7DB-4E87-8E1B-E5DBF1211124}"/>
              </a:ext>
            </a:extLst>
          </p:cNvPr>
          <p:cNvSpPr/>
          <p:nvPr/>
        </p:nvSpPr>
        <p:spPr>
          <a:xfrm>
            <a:off x="5627033" y="3819002"/>
            <a:ext cx="160491" cy="160491"/>
          </a:xfrm>
          <a:custGeom>
            <a:avLst/>
            <a:gdLst>
              <a:gd name="connsiteX0" fmla="*/ 93620 w 160491"/>
              <a:gd name="connsiteY0" fmla="*/ 146448 h 160491"/>
              <a:gd name="connsiteX1" fmla="*/ 131603 w 160491"/>
              <a:gd name="connsiteY1" fmla="*/ 130934 h 160491"/>
              <a:gd name="connsiteX2" fmla="*/ 147117 w 160491"/>
              <a:gd name="connsiteY2" fmla="*/ 92951 h 160491"/>
              <a:gd name="connsiteX3" fmla="*/ 131603 w 160491"/>
              <a:gd name="connsiteY3" fmla="*/ 54968 h 160491"/>
              <a:gd name="connsiteX4" fmla="*/ 55637 w 160491"/>
              <a:gd name="connsiteY4" fmla="*/ 54968 h 160491"/>
              <a:gd name="connsiteX5" fmla="*/ 40123 w 160491"/>
              <a:gd name="connsiteY5" fmla="*/ 92951 h 160491"/>
              <a:gd name="connsiteX6" fmla="*/ 55637 w 160491"/>
              <a:gd name="connsiteY6" fmla="*/ 130934 h 160491"/>
              <a:gd name="connsiteX7" fmla="*/ 93620 w 160491"/>
              <a:gd name="connsiteY7" fmla="*/ 146448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491" h="160491">
                <a:moveTo>
                  <a:pt x="93620" y="146448"/>
                </a:moveTo>
                <a:cubicBezTo>
                  <a:pt x="107529" y="146448"/>
                  <a:pt x="121438" y="140564"/>
                  <a:pt x="131603" y="130934"/>
                </a:cubicBezTo>
                <a:cubicBezTo>
                  <a:pt x="141232" y="120770"/>
                  <a:pt x="147117" y="106860"/>
                  <a:pt x="147117" y="92951"/>
                </a:cubicBezTo>
                <a:cubicBezTo>
                  <a:pt x="147117" y="78989"/>
                  <a:pt x="141232" y="65079"/>
                  <a:pt x="131603" y="54968"/>
                </a:cubicBezTo>
                <a:cubicBezTo>
                  <a:pt x="111809" y="35174"/>
                  <a:pt x="75431" y="35174"/>
                  <a:pt x="55637" y="54968"/>
                </a:cubicBezTo>
                <a:cubicBezTo>
                  <a:pt x="46008" y="65079"/>
                  <a:pt x="40123" y="78454"/>
                  <a:pt x="40123" y="92951"/>
                </a:cubicBezTo>
                <a:cubicBezTo>
                  <a:pt x="40123" y="106860"/>
                  <a:pt x="46008" y="120770"/>
                  <a:pt x="55637" y="130934"/>
                </a:cubicBezTo>
                <a:cubicBezTo>
                  <a:pt x="65801" y="140564"/>
                  <a:pt x="79711" y="146448"/>
                  <a:pt x="93620" y="146448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2" name="Forme libre : forme 71">
            <a:extLst>
              <a:ext uri="{FF2B5EF4-FFF2-40B4-BE49-F238E27FC236}">
                <a16:creationId xmlns:a16="http://schemas.microsoft.com/office/drawing/2014/main" id="{1D697E61-944B-4DE7-8D98-E2D3A6FD898C}"/>
              </a:ext>
            </a:extLst>
          </p:cNvPr>
          <p:cNvSpPr/>
          <p:nvPr/>
        </p:nvSpPr>
        <p:spPr>
          <a:xfrm>
            <a:off x="6696976" y="4567293"/>
            <a:ext cx="534971" cy="160491"/>
          </a:xfrm>
          <a:custGeom>
            <a:avLst/>
            <a:gdLst>
              <a:gd name="connsiteX0" fmla="*/ 468100 w 534971"/>
              <a:gd name="connsiteY0" fmla="*/ 40123 h 160491"/>
              <a:gd name="connsiteX1" fmla="*/ 93620 w 534971"/>
              <a:gd name="connsiteY1" fmla="*/ 40123 h 160491"/>
              <a:gd name="connsiteX2" fmla="*/ 40123 w 534971"/>
              <a:gd name="connsiteY2" fmla="*/ 93620 h 160491"/>
              <a:gd name="connsiteX3" fmla="*/ 93620 w 534971"/>
              <a:gd name="connsiteY3" fmla="*/ 147117 h 160491"/>
              <a:gd name="connsiteX4" fmla="*/ 468100 w 534971"/>
              <a:gd name="connsiteY4" fmla="*/ 147117 h 160491"/>
              <a:gd name="connsiteX5" fmla="*/ 521597 w 534971"/>
              <a:gd name="connsiteY5" fmla="*/ 93620 h 160491"/>
              <a:gd name="connsiteX6" fmla="*/ 468100 w 534971"/>
              <a:gd name="connsiteY6" fmla="*/ 40123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971" h="160491">
                <a:moveTo>
                  <a:pt x="468100" y="40123"/>
                </a:moveTo>
                <a:lnTo>
                  <a:pt x="93620" y="40123"/>
                </a:lnTo>
                <a:cubicBezTo>
                  <a:pt x="64090" y="40123"/>
                  <a:pt x="40123" y="64036"/>
                  <a:pt x="40123" y="93620"/>
                </a:cubicBezTo>
                <a:cubicBezTo>
                  <a:pt x="40123" y="123204"/>
                  <a:pt x="64090" y="147117"/>
                  <a:pt x="93620" y="147117"/>
                </a:cubicBezTo>
                <a:lnTo>
                  <a:pt x="468100" y="147117"/>
                </a:lnTo>
                <a:cubicBezTo>
                  <a:pt x="497630" y="147117"/>
                  <a:pt x="521597" y="123204"/>
                  <a:pt x="521597" y="93620"/>
                </a:cubicBezTo>
                <a:cubicBezTo>
                  <a:pt x="521597" y="64036"/>
                  <a:pt x="497630" y="40123"/>
                  <a:pt x="468100" y="40123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3" name="Forme libre : forme 72">
            <a:extLst>
              <a:ext uri="{FF2B5EF4-FFF2-40B4-BE49-F238E27FC236}">
                <a16:creationId xmlns:a16="http://schemas.microsoft.com/office/drawing/2014/main" id="{35541C03-4F62-4C4B-8F11-F7AE96F36547}"/>
              </a:ext>
            </a:extLst>
          </p:cNvPr>
          <p:cNvSpPr/>
          <p:nvPr/>
        </p:nvSpPr>
        <p:spPr>
          <a:xfrm>
            <a:off x="5894519" y="4567293"/>
            <a:ext cx="695463" cy="160491"/>
          </a:xfrm>
          <a:custGeom>
            <a:avLst/>
            <a:gdLst>
              <a:gd name="connsiteX0" fmla="*/ 628591 w 695462"/>
              <a:gd name="connsiteY0" fmla="*/ 40123 h 160491"/>
              <a:gd name="connsiteX1" fmla="*/ 93620 w 695462"/>
              <a:gd name="connsiteY1" fmla="*/ 40123 h 160491"/>
              <a:gd name="connsiteX2" fmla="*/ 40123 w 695462"/>
              <a:gd name="connsiteY2" fmla="*/ 93620 h 160491"/>
              <a:gd name="connsiteX3" fmla="*/ 93620 w 695462"/>
              <a:gd name="connsiteY3" fmla="*/ 147117 h 160491"/>
              <a:gd name="connsiteX4" fmla="*/ 628591 w 695462"/>
              <a:gd name="connsiteY4" fmla="*/ 147117 h 160491"/>
              <a:gd name="connsiteX5" fmla="*/ 682088 w 695462"/>
              <a:gd name="connsiteY5" fmla="*/ 93620 h 160491"/>
              <a:gd name="connsiteX6" fmla="*/ 628591 w 695462"/>
              <a:gd name="connsiteY6" fmla="*/ 40123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5462" h="160491">
                <a:moveTo>
                  <a:pt x="628591" y="40123"/>
                </a:moveTo>
                <a:lnTo>
                  <a:pt x="93620" y="40123"/>
                </a:lnTo>
                <a:cubicBezTo>
                  <a:pt x="64090" y="40123"/>
                  <a:pt x="40123" y="64036"/>
                  <a:pt x="40123" y="93620"/>
                </a:cubicBezTo>
                <a:cubicBezTo>
                  <a:pt x="40123" y="123204"/>
                  <a:pt x="64090" y="147117"/>
                  <a:pt x="93620" y="147117"/>
                </a:cubicBezTo>
                <a:lnTo>
                  <a:pt x="628591" y="147117"/>
                </a:lnTo>
                <a:cubicBezTo>
                  <a:pt x="658122" y="147117"/>
                  <a:pt x="682088" y="123204"/>
                  <a:pt x="682088" y="93620"/>
                </a:cubicBezTo>
                <a:cubicBezTo>
                  <a:pt x="682088" y="64036"/>
                  <a:pt x="658122" y="40123"/>
                  <a:pt x="628591" y="40123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4" name="Forme libre : forme 73">
            <a:extLst>
              <a:ext uri="{FF2B5EF4-FFF2-40B4-BE49-F238E27FC236}">
                <a16:creationId xmlns:a16="http://schemas.microsoft.com/office/drawing/2014/main" id="{2A9C7BD2-4EB5-4CE6-B96C-C57BC6682571}"/>
              </a:ext>
            </a:extLst>
          </p:cNvPr>
          <p:cNvSpPr/>
          <p:nvPr/>
        </p:nvSpPr>
        <p:spPr>
          <a:xfrm>
            <a:off x="5627033" y="4568028"/>
            <a:ext cx="160491" cy="160491"/>
          </a:xfrm>
          <a:custGeom>
            <a:avLst/>
            <a:gdLst>
              <a:gd name="connsiteX0" fmla="*/ 55637 w 160491"/>
              <a:gd name="connsiteY0" fmla="*/ 54902 h 160491"/>
              <a:gd name="connsiteX1" fmla="*/ 40123 w 160491"/>
              <a:gd name="connsiteY1" fmla="*/ 92885 h 160491"/>
              <a:gd name="connsiteX2" fmla="*/ 55637 w 160491"/>
              <a:gd name="connsiteY2" fmla="*/ 130868 h 160491"/>
              <a:gd name="connsiteX3" fmla="*/ 93620 w 160491"/>
              <a:gd name="connsiteY3" fmla="*/ 146382 h 160491"/>
              <a:gd name="connsiteX4" fmla="*/ 131603 w 160491"/>
              <a:gd name="connsiteY4" fmla="*/ 130868 h 160491"/>
              <a:gd name="connsiteX5" fmla="*/ 147117 w 160491"/>
              <a:gd name="connsiteY5" fmla="*/ 92885 h 160491"/>
              <a:gd name="connsiteX6" fmla="*/ 131603 w 160491"/>
              <a:gd name="connsiteY6" fmla="*/ 55437 h 160491"/>
              <a:gd name="connsiteX7" fmla="*/ 55637 w 160491"/>
              <a:gd name="connsiteY7" fmla="*/ 54902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491" h="160491">
                <a:moveTo>
                  <a:pt x="55637" y="54902"/>
                </a:moveTo>
                <a:cubicBezTo>
                  <a:pt x="46008" y="64532"/>
                  <a:pt x="40123" y="78387"/>
                  <a:pt x="40123" y="92885"/>
                </a:cubicBezTo>
                <a:cubicBezTo>
                  <a:pt x="40123" y="107329"/>
                  <a:pt x="45473" y="120704"/>
                  <a:pt x="55637" y="130868"/>
                </a:cubicBezTo>
                <a:cubicBezTo>
                  <a:pt x="65801" y="140498"/>
                  <a:pt x="79711" y="146382"/>
                  <a:pt x="93620" y="146382"/>
                </a:cubicBezTo>
                <a:cubicBezTo>
                  <a:pt x="108064" y="146382"/>
                  <a:pt x="121438" y="140498"/>
                  <a:pt x="131603" y="130868"/>
                </a:cubicBezTo>
                <a:cubicBezTo>
                  <a:pt x="141232" y="120704"/>
                  <a:pt x="147117" y="106794"/>
                  <a:pt x="147117" y="92885"/>
                </a:cubicBezTo>
                <a:cubicBezTo>
                  <a:pt x="147117" y="78387"/>
                  <a:pt x="141232" y="65013"/>
                  <a:pt x="131603" y="55437"/>
                </a:cubicBezTo>
                <a:cubicBezTo>
                  <a:pt x="111809" y="35108"/>
                  <a:pt x="75966" y="35108"/>
                  <a:pt x="55637" y="54902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5" name="Forme libre : forme 74">
            <a:extLst>
              <a:ext uri="{FF2B5EF4-FFF2-40B4-BE49-F238E27FC236}">
                <a16:creationId xmlns:a16="http://schemas.microsoft.com/office/drawing/2014/main" id="{639317CC-8221-48A5-A932-35B9F28EF56B}"/>
              </a:ext>
            </a:extLst>
          </p:cNvPr>
          <p:cNvSpPr/>
          <p:nvPr/>
        </p:nvSpPr>
        <p:spPr>
          <a:xfrm>
            <a:off x="7071456" y="3444523"/>
            <a:ext cx="160491" cy="160491"/>
          </a:xfrm>
          <a:custGeom>
            <a:avLst/>
            <a:gdLst>
              <a:gd name="connsiteX0" fmla="*/ 93620 w 160491"/>
              <a:gd name="connsiteY0" fmla="*/ 146448 h 160491"/>
              <a:gd name="connsiteX1" fmla="*/ 131603 w 160491"/>
              <a:gd name="connsiteY1" fmla="*/ 130934 h 160491"/>
              <a:gd name="connsiteX2" fmla="*/ 147117 w 160491"/>
              <a:gd name="connsiteY2" fmla="*/ 92951 h 160491"/>
              <a:gd name="connsiteX3" fmla="*/ 131603 w 160491"/>
              <a:gd name="connsiteY3" fmla="*/ 54968 h 160491"/>
              <a:gd name="connsiteX4" fmla="*/ 55637 w 160491"/>
              <a:gd name="connsiteY4" fmla="*/ 54968 h 160491"/>
              <a:gd name="connsiteX5" fmla="*/ 40123 w 160491"/>
              <a:gd name="connsiteY5" fmla="*/ 92951 h 160491"/>
              <a:gd name="connsiteX6" fmla="*/ 55637 w 160491"/>
              <a:gd name="connsiteY6" fmla="*/ 130934 h 160491"/>
              <a:gd name="connsiteX7" fmla="*/ 93620 w 160491"/>
              <a:gd name="connsiteY7" fmla="*/ 146448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491" h="160491">
                <a:moveTo>
                  <a:pt x="93620" y="146448"/>
                </a:moveTo>
                <a:cubicBezTo>
                  <a:pt x="107529" y="146448"/>
                  <a:pt x="121438" y="140564"/>
                  <a:pt x="131603" y="130934"/>
                </a:cubicBezTo>
                <a:cubicBezTo>
                  <a:pt x="141767" y="120770"/>
                  <a:pt x="147117" y="106860"/>
                  <a:pt x="147117" y="92951"/>
                </a:cubicBezTo>
                <a:cubicBezTo>
                  <a:pt x="147117" y="78989"/>
                  <a:pt x="141767" y="65079"/>
                  <a:pt x="131603" y="54968"/>
                </a:cubicBezTo>
                <a:cubicBezTo>
                  <a:pt x="111274" y="35174"/>
                  <a:pt x="75966" y="35174"/>
                  <a:pt x="55637" y="54968"/>
                </a:cubicBezTo>
                <a:cubicBezTo>
                  <a:pt x="46008" y="65079"/>
                  <a:pt x="40123" y="78989"/>
                  <a:pt x="40123" y="92951"/>
                </a:cubicBezTo>
                <a:cubicBezTo>
                  <a:pt x="40123" y="106860"/>
                  <a:pt x="46008" y="120770"/>
                  <a:pt x="55637" y="130934"/>
                </a:cubicBezTo>
                <a:cubicBezTo>
                  <a:pt x="65801" y="140564"/>
                  <a:pt x="79711" y="146448"/>
                  <a:pt x="93620" y="146448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6" name="Forme libre : forme 75">
            <a:extLst>
              <a:ext uri="{FF2B5EF4-FFF2-40B4-BE49-F238E27FC236}">
                <a16:creationId xmlns:a16="http://schemas.microsoft.com/office/drawing/2014/main" id="{FC452541-4D2E-400C-AEAE-CED9647E183C}"/>
              </a:ext>
            </a:extLst>
          </p:cNvPr>
          <p:cNvSpPr/>
          <p:nvPr/>
        </p:nvSpPr>
        <p:spPr>
          <a:xfrm>
            <a:off x="6803970" y="4193482"/>
            <a:ext cx="160491" cy="160491"/>
          </a:xfrm>
          <a:custGeom>
            <a:avLst/>
            <a:gdLst>
              <a:gd name="connsiteX0" fmla="*/ 131603 w 160491"/>
              <a:gd name="connsiteY0" fmla="*/ 130934 h 160491"/>
              <a:gd name="connsiteX1" fmla="*/ 147117 w 160491"/>
              <a:gd name="connsiteY1" fmla="*/ 92951 h 160491"/>
              <a:gd name="connsiteX2" fmla="*/ 131603 w 160491"/>
              <a:gd name="connsiteY2" fmla="*/ 54968 h 160491"/>
              <a:gd name="connsiteX3" fmla="*/ 55637 w 160491"/>
              <a:gd name="connsiteY3" fmla="*/ 54968 h 160491"/>
              <a:gd name="connsiteX4" fmla="*/ 40123 w 160491"/>
              <a:gd name="connsiteY4" fmla="*/ 92951 h 160491"/>
              <a:gd name="connsiteX5" fmla="*/ 55637 w 160491"/>
              <a:gd name="connsiteY5" fmla="*/ 130934 h 160491"/>
              <a:gd name="connsiteX6" fmla="*/ 93620 w 160491"/>
              <a:gd name="connsiteY6" fmla="*/ 146448 h 160491"/>
              <a:gd name="connsiteX7" fmla="*/ 131603 w 160491"/>
              <a:gd name="connsiteY7" fmla="*/ 130934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491" h="160491">
                <a:moveTo>
                  <a:pt x="131603" y="130934"/>
                </a:moveTo>
                <a:cubicBezTo>
                  <a:pt x="141232" y="120770"/>
                  <a:pt x="147117" y="106860"/>
                  <a:pt x="147117" y="92951"/>
                </a:cubicBezTo>
                <a:cubicBezTo>
                  <a:pt x="147117" y="78988"/>
                  <a:pt x="141232" y="65079"/>
                  <a:pt x="131603" y="54968"/>
                </a:cubicBezTo>
                <a:cubicBezTo>
                  <a:pt x="111274" y="35174"/>
                  <a:pt x="75431" y="35174"/>
                  <a:pt x="55637" y="54968"/>
                </a:cubicBezTo>
                <a:cubicBezTo>
                  <a:pt x="46008" y="65079"/>
                  <a:pt x="40123" y="78988"/>
                  <a:pt x="40123" y="92951"/>
                </a:cubicBezTo>
                <a:cubicBezTo>
                  <a:pt x="40123" y="106860"/>
                  <a:pt x="46008" y="120770"/>
                  <a:pt x="55637" y="130934"/>
                </a:cubicBezTo>
                <a:cubicBezTo>
                  <a:pt x="65801" y="141045"/>
                  <a:pt x="79176" y="146448"/>
                  <a:pt x="93620" y="146448"/>
                </a:cubicBezTo>
                <a:cubicBezTo>
                  <a:pt x="108064" y="146448"/>
                  <a:pt x="121438" y="140564"/>
                  <a:pt x="131603" y="130934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7" name="Forme libre : forme 76">
            <a:extLst>
              <a:ext uri="{FF2B5EF4-FFF2-40B4-BE49-F238E27FC236}">
                <a16:creationId xmlns:a16="http://schemas.microsoft.com/office/drawing/2014/main" id="{00A64D39-F263-4703-92C1-5035E2699706}"/>
              </a:ext>
            </a:extLst>
          </p:cNvPr>
          <p:cNvSpPr/>
          <p:nvPr/>
        </p:nvSpPr>
        <p:spPr>
          <a:xfrm>
            <a:off x="7071456" y="4193482"/>
            <a:ext cx="160491" cy="160491"/>
          </a:xfrm>
          <a:custGeom>
            <a:avLst/>
            <a:gdLst>
              <a:gd name="connsiteX0" fmla="*/ 55637 w 160491"/>
              <a:gd name="connsiteY0" fmla="*/ 54968 h 160491"/>
              <a:gd name="connsiteX1" fmla="*/ 40123 w 160491"/>
              <a:gd name="connsiteY1" fmla="*/ 92951 h 160491"/>
              <a:gd name="connsiteX2" fmla="*/ 55637 w 160491"/>
              <a:gd name="connsiteY2" fmla="*/ 130934 h 160491"/>
              <a:gd name="connsiteX3" fmla="*/ 93620 w 160491"/>
              <a:gd name="connsiteY3" fmla="*/ 146448 h 160491"/>
              <a:gd name="connsiteX4" fmla="*/ 131603 w 160491"/>
              <a:gd name="connsiteY4" fmla="*/ 130934 h 160491"/>
              <a:gd name="connsiteX5" fmla="*/ 147117 w 160491"/>
              <a:gd name="connsiteY5" fmla="*/ 92951 h 160491"/>
              <a:gd name="connsiteX6" fmla="*/ 131603 w 160491"/>
              <a:gd name="connsiteY6" fmla="*/ 54968 h 160491"/>
              <a:gd name="connsiteX7" fmla="*/ 55637 w 160491"/>
              <a:gd name="connsiteY7" fmla="*/ 54968 h 1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491" h="160491">
                <a:moveTo>
                  <a:pt x="55637" y="54968"/>
                </a:moveTo>
                <a:cubicBezTo>
                  <a:pt x="46008" y="65079"/>
                  <a:pt x="40123" y="78988"/>
                  <a:pt x="40123" y="92951"/>
                </a:cubicBezTo>
                <a:cubicBezTo>
                  <a:pt x="40123" y="106860"/>
                  <a:pt x="46008" y="120770"/>
                  <a:pt x="55637" y="130934"/>
                </a:cubicBezTo>
                <a:cubicBezTo>
                  <a:pt x="65801" y="140564"/>
                  <a:pt x="79176" y="146448"/>
                  <a:pt x="93620" y="146448"/>
                </a:cubicBezTo>
                <a:cubicBezTo>
                  <a:pt x="108064" y="146448"/>
                  <a:pt x="121438" y="140564"/>
                  <a:pt x="131603" y="130934"/>
                </a:cubicBezTo>
                <a:cubicBezTo>
                  <a:pt x="141232" y="120770"/>
                  <a:pt x="147117" y="106860"/>
                  <a:pt x="147117" y="92951"/>
                </a:cubicBezTo>
                <a:cubicBezTo>
                  <a:pt x="147117" y="78988"/>
                  <a:pt x="141232" y="65079"/>
                  <a:pt x="131603" y="54968"/>
                </a:cubicBezTo>
                <a:cubicBezTo>
                  <a:pt x="111809" y="35174"/>
                  <a:pt x="75431" y="35174"/>
                  <a:pt x="55637" y="54968"/>
                </a:cubicBezTo>
                <a:close/>
              </a:path>
            </a:pathLst>
          </a:custGeom>
          <a:solidFill>
            <a:srgbClr val="CEC9A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B679656-A44A-4F74-984B-7C1F87B89672}"/>
              </a:ext>
            </a:extLst>
          </p:cNvPr>
          <p:cNvSpPr/>
          <p:nvPr/>
        </p:nvSpPr>
        <p:spPr>
          <a:xfrm>
            <a:off x="8278456" y="450114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>
              <a:solidFill>
                <a:srgbClr val="004870"/>
              </a:solidFill>
              <a:latin typeface="Century Gothic" panose="020B0502020202020204" pitchFamily="34" charset="0"/>
            </a:endParaRPr>
          </a:p>
          <a:p>
            <a:endParaRPr lang="fr-FR" dirty="0">
              <a:solidFill>
                <a:srgbClr val="84B817"/>
              </a:solidFill>
              <a:latin typeface="Century Gothic" panose="020B0502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49EB46B-9ECA-4004-850A-5CF870C29BCC}"/>
              </a:ext>
            </a:extLst>
          </p:cNvPr>
          <p:cNvSpPr/>
          <p:nvPr/>
        </p:nvSpPr>
        <p:spPr>
          <a:xfrm>
            <a:off x="8000585" y="2601401"/>
            <a:ext cx="19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Rayon extérieur </a:t>
            </a:r>
            <a:endParaRPr lang="fr-FR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F6FB2E6-4AAA-43BC-854E-972EDDFDFD08}"/>
              </a:ext>
            </a:extLst>
          </p:cNvPr>
          <p:cNvSpPr/>
          <p:nvPr/>
        </p:nvSpPr>
        <p:spPr>
          <a:xfrm>
            <a:off x="9811756" y="259105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4870"/>
                </a:solidFill>
                <a:latin typeface="Century Gothic" panose="020B0502020202020204" pitchFamily="34" charset="0"/>
              </a:rPr>
              <a:t>; </a:t>
            </a:r>
            <a:endParaRPr lang="fr-FR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4CF32F-A9E8-42AB-A9B0-63C661A9A805}"/>
              </a:ext>
            </a:extLst>
          </p:cNvPr>
          <p:cNvSpPr/>
          <p:nvPr/>
        </p:nvSpPr>
        <p:spPr>
          <a:xfrm>
            <a:off x="9968209" y="2595119"/>
            <a:ext cx="1917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Rayon intérieur </a:t>
            </a:r>
            <a:endParaRPr lang="fr-FR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3417117-41EB-4495-A9C3-0DF8DC825002}"/>
              </a:ext>
            </a:extLst>
          </p:cNvPr>
          <p:cNvSpPr/>
          <p:nvPr/>
        </p:nvSpPr>
        <p:spPr>
          <a:xfrm>
            <a:off x="11687047" y="2588837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4870"/>
                </a:solidFill>
                <a:latin typeface="Century Gothic" panose="020B0502020202020204" pitchFamily="34" charset="0"/>
              </a:rPr>
              <a:t>;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8FC30E-73A8-4583-A4DB-39215FFF51E8}"/>
              </a:ext>
            </a:extLst>
          </p:cNvPr>
          <p:cNvSpPr/>
          <p:nvPr/>
        </p:nvSpPr>
        <p:spPr>
          <a:xfrm>
            <a:off x="8000585" y="3054992"/>
            <a:ext cx="2558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Précision des régions </a:t>
            </a:r>
            <a:endParaRPr lang="fr-FR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1F39C55-CC33-4A33-953A-48ED1843128A}"/>
              </a:ext>
            </a:extLst>
          </p:cNvPr>
          <p:cNvSpPr/>
          <p:nvPr/>
        </p:nvSpPr>
        <p:spPr>
          <a:xfrm>
            <a:off x="10429744" y="3054992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4870"/>
                </a:solidFill>
                <a:latin typeface="Century Gothic" panose="020B0502020202020204" pitchFamily="34" charset="0"/>
              </a:rPr>
              <a:t>;</a:t>
            </a:r>
            <a:endParaRPr lang="fr-FR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3ED99B-C404-4774-A271-FC93B030D0B3}"/>
              </a:ext>
            </a:extLst>
          </p:cNvPr>
          <p:cNvSpPr/>
          <p:nvPr/>
        </p:nvSpPr>
        <p:spPr>
          <a:xfrm>
            <a:off x="10675133" y="305499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Précision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651E53A-2CCC-4D68-BB88-F459C7CCD616}"/>
              </a:ext>
            </a:extLst>
          </p:cNvPr>
          <p:cNvSpPr/>
          <p:nvPr/>
        </p:nvSpPr>
        <p:spPr>
          <a:xfrm>
            <a:off x="7993832" y="3500168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des vitesses</a:t>
            </a:r>
            <a:endParaRPr lang="fr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F2238D-8096-465B-A888-CAD53D23F045}"/>
              </a:ext>
            </a:extLst>
          </p:cNvPr>
          <p:cNvSpPr/>
          <p:nvPr/>
        </p:nvSpPr>
        <p:spPr>
          <a:xfrm>
            <a:off x="9341317" y="3488425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4870"/>
                </a:solidFill>
                <a:latin typeface="Century Gothic" panose="020B0502020202020204" pitchFamily="34" charset="0"/>
              </a:rPr>
              <a:t>;</a:t>
            </a:r>
            <a:endParaRPr lang="fr-FR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01C679-F968-4752-9689-7407F3CE9F70}"/>
              </a:ext>
            </a:extLst>
          </p:cNvPr>
          <p:cNvSpPr/>
          <p:nvPr/>
        </p:nvSpPr>
        <p:spPr>
          <a:xfrm>
            <a:off x="9468027" y="3479481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X</a:t>
            </a:r>
            <a:r>
              <a:rPr lang="fr-FR" dirty="0">
                <a:solidFill>
                  <a:srgbClr val="004870"/>
                </a:solidFill>
                <a:latin typeface="Century Gothic" panose="020B0502020202020204" pitchFamily="34" charset="0"/>
              </a:rPr>
              <a:t>:</a:t>
            </a:r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Y </a:t>
            </a:r>
            <a:endParaRPr lang="fr-FR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D85A6E7-57A0-4CF2-A9D0-03F9C05ECA5C}"/>
              </a:ext>
            </a:extLst>
          </p:cNvPr>
          <p:cNvSpPr/>
          <p:nvPr/>
        </p:nvSpPr>
        <p:spPr>
          <a:xfrm>
            <a:off x="9922977" y="3479481"/>
            <a:ext cx="114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4870"/>
                </a:solidFill>
                <a:latin typeface="Century Gothic" panose="020B0502020202020204" pitchFamily="34" charset="0"/>
              </a:rPr>
              <a:t>; </a:t>
            </a:r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X</a:t>
            </a:r>
            <a:r>
              <a:rPr lang="fr-FR" dirty="0">
                <a:solidFill>
                  <a:srgbClr val="004870"/>
                </a:solidFill>
                <a:latin typeface="Century Gothic" panose="020B0502020202020204" pitchFamily="34" charset="0"/>
              </a:rPr>
              <a:t>:</a:t>
            </a:r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Y </a:t>
            </a:r>
            <a:r>
              <a:rPr lang="fr-FR" dirty="0">
                <a:solidFill>
                  <a:srgbClr val="004870"/>
                </a:solidFill>
                <a:latin typeface="Century Gothic" panose="020B0502020202020204" pitchFamily="34" charset="0"/>
              </a:rPr>
              <a:t>; </a:t>
            </a:r>
            <a:r>
              <a:rPr lang="fr-FR" dirty="0">
                <a:solidFill>
                  <a:srgbClr val="84B817"/>
                </a:solidFill>
                <a:latin typeface="Century Gothic" panose="020B0502020202020204" pitchFamily="34" charset="0"/>
              </a:rPr>
              <a:t>… </a:t>
            </a:r>
            <a:endParaRPr lang="fr-FR" dirty="0">
              <a:solidFill>
                <a:srgbClr val="84B817"/>
              </a:solidFill>
            </a:endParaRPr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80C3ECCB-6E6D-489D-8C70-CDAD7A7DB101}"/>
              </a:ext>
            </a:extLst>
          </p:cNvPr>
          <p:cNvSpPr/>
          <p:nvPr/>
        </p:nvSpPr>
        <p:spPr>
          <a:xfrm>
            <a:off x="7809002" y="4072743"/>
            <a:ext cx="4005120" cy="4005120"/>
          </a:xfrm>
          <a:custGeom>
            <a:avLst/>
            <a:gdLst>
              <a:gd name="connsiteX0" fmla="*/ 3976591 w 4005119"/>
              <a:gd name="connsiteY0" fmla="*/ 2004220 h 4005119"/>
              <a:gd name="connsiteX1" fmla="*/ 2004220 w 4005119"/>
              <a:gd name="connsiteY1" fmla="*/ 3976591 h 4005119"/>
              <a:gd name="connsiteX2" fmla="*/ 31850 w 4005119"/>
              <a:gd name="connsiteY2" fmla="*/ 2004220 h 4005119"/>
              <a:gd name="connsiteX3" fmla="*/ 2004220 w 4005119"/>
              <a:gd name="connsiteY3" fmla="*/ 31850 h 4005119"/>
              <a:gd name="connsiteX4" fmla="*/ 3976591 w 4005119"/>
              <a:gd name="connsiteY4" fmla="*/ 2004220 h 400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5119" h="4005119">
                <a:moveTo>
                  <a:pt x="3976591" y="2004220"/>
                </a:moveTo>
                <a:cubicBezTo>
                  <a:pt x="3976591" y="3093531"/>
                  <a:pt x="3093531" y="3976591"/>
                  <a:pt x="2004220" y="3976591"/>
                </a:cubicBezTo>
                <a:cubicBezTo>
                  <a:pt x="914910" y="3976591"/>
                  <a:pt x="31850" y="3093531"/>
                  <a:pt x="31850" y="2004220"/>
                </a:cubicBezTo>
                <a:cubicBezTo>
                  <a:pt x="31850" y="914910"/>
                  <a:pt x="914910" y="31850"/>
                  <a:pt x="2004220" y="31850"/>
                </a:cubicBezTo>
                <a:cubicBezTo>
                  <a:pt x="3093531" y="31850"/>
                  <a:pt x="3976591" y="914910"/>
                  <a:pt x="3976591" y="2004220"/>
                </a:cubicBezTo>
                <a:close/>
              </a:path>
            </a:pathLst>
          </a:custGeom>
          <a:solidFill>
            <a:srgbClr val="F6F6F6"/>
          </a:solidFill>
          <a:ln w="20098" cap="flat">
            <a:solidFill>
              <a:srgbClr val="777777"/>
            </a:solidFill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4282B992-2BF8-4E98-A68E-50E4551E5DDB}"/>
              </a:ext>
            </a:extLst>
          </p:cNvPr>
          <p:cNvSpPr/>
          <p:nvPr/>
        </p:nvSpPr>
        <p:spPr>
          <a:xfrm>
            <a:off x="8855566" y="5119307"/>
            <a:ext cx="1952244" cy="1952244"/>
          </a:xfrm>
          <a:custGeom>
            <a:avLst/>
            <a:gdLst>
              <a:gd name="connsiteX0" fmla="*/ 1923715 w 1952244"/>
              <a:gd name="connsiteY0" fmla="*/ 977783 h 1952244"/>
              <a:gd name="connsiteX1" fmla="*/ 977783 w 1952244"/>
              <a:gd name="connsiteY1" fmla="*/ 1923715 h 1952244"/>
              <a:gd name="connsiteX2" fmla="*/ 31850 w 1952244"/>
              <a:gd name="connsiteY2" fmla="*/ 977783 h 1952244"/>
              <a:gd name="connsiteX3" fmla="*/ 977783 w 1952244"/>
              <a:gd name="connsiteY3" fmla="*/ 31850 h 1952244"/>
              <a:gd name="connsiteX4" fmla="*/ 1923715 w 1952244"/>
              <a:gd name="connsiteY4" fmla="*/ 977783 h 195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44" h="1952244">
                <a:moveTo>
                  <a:pt x="1923715" y="977783"/>
                </a:moveTo>
                <a:cubicBezTo>
                  <a:pt x="1923715" y="1500207"/>
                  <a:pt x="1500207" y="1923715"/>
                  <a:pt x="977783" y="1923715"/>
                </a:cubicBezTo>
                <a:cubicBezTo>
                  <a:pt x="455358" y="1923715"/>
                  <a:pt x="31850" y="1500207"/>
                  <a:pt x="31850" y="977783"/>
                </a:cubicBezTo>
                <a:cubicBezTo>
                  <a:pt x="31850" y="455358"/>
                  <a:pt x="455358" y="31850"/>
                  <a:pt x="977783" y="31850"/>
                </a:cubicBezTo>
                <a:cubicBezTo>
                  <a:pt x="1500207" y="31850"/>
                  <a:pt x="1923715" y="455358"/>
                  <a:pt x="1923715" y="977783"/>
                </a:cubicBezTo>
                <a:close/>
              </a:path>
            </a:pathLst>
          </a:custGeom>
          <a:noFill/>
          <a:ln w="20098" cap="flat">
            <a:solidFill>
              <a:srgbClr val="777777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92357B64-55A6-4DF6-A59E-8C10AFA73BB1}"/>
              </a:ext>
            </a:extLst>
          </p:cNvPr>
          <p:cNvSpPr/>
          <p:nvPr/>
        </p:nvSpPr>
        <p:spPr>
          <a:xfrm>
            <a:off x="8513421" y="4777162"/>
            <a:ext cx="2636536" cy="2636536"/>
          </a:xfrm>
          <a:custGeom>
            <a:avLst/>
            <a:gdLst>
              <a:gd name="connsiteX0" fmla="*/ 2608007 w 2636536"/>
              <a:gd name="connsiteY0" fmla="*/ 1319929 h 2636536"/>
              <a:gd name="connsiteX1" fmla="*/ 1319929 w 2636536"/>
              <a:gd name="connsiteY1" fmla="*/ 2608007 h 2636536"/>
              <a:gd name="connsiteX2" fmla="*/ 31850 w 2636536"/>
              <a:gd name="connsiteY2" fmla="*/ 1319929 h 2636536"/>
              <a:gd name="connsiteX3" fmla="*/ 1319929 w 2636536"/>
              <a:gd name="connsiteY3" fmla="*/ 31850 h 2636536"/>
              <a:gd name="connsiteX4" fmla="*/ 2608007 w 2636536"/>
              <a:gd name="connsiteY4" fmla="*/ 1319929 h 263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6536" h="2636536">
                <a:moveTo>
                  <a:pt x="2608007" y="1319929"/>
                </a:moveTo>
                <a:cubicBezTo>
                  <a:pt x="2608007" y="2031315"/>
                  <a:pt x="2031315" y="2608007"/>
                  <a:pt x="1319929" y="2608007"/>
                </a:cubicBezTo>
                <a:cubicBezTo>
                  <a:pt x="608542" y="2608007"/>
                  <a:pt x="31850" y="2031315"/>
                  <a:pt x="31850" y="1319929"/>
                </a:cubicBezTo>
                <a:cubicBezTo>
                  <a:pt x="31850" y="608542"/>
                  <a:pt x="608542" y="31850"/>
                  <a:pt x="1319929" y="31850"/>
                </a:cubicBezTo>
                <a:cubicBezTo>
                  <a:pt x="2031315" y="31850"/>
                  <a:pt x="2608007" y="608542"/>
                  <a:pt x="2608007" y="1319929"/>
                </a:cubicBezTo>
                <a:close/>
              </a:path>
            </a:pathLst>
          </a:custGeom>
          <a:noFill/>
          <a:ln w="20098" cap="flat">
            <a:solidFill>
              <a:srgbClr val="777777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8" name="Forme libre : forme 97">
            <a:extLst>
              <a:ext uri="{FF2B5EF4-FFF2-40B4-BE49-F238E27FC236}">
                <a16:creationId xmlns:a16="http://schemas.microsoft.com/office/drawing/2014/main" id="{489B3AAB-4586-4DCD-B658-88A7360EC6E4}"/>
              </a:ext>
            </a:extLst>
          </p:cNvPr>
          <p:cNvSpPr/>
          <p:nvPr/>
        </p:nvSpPr>
        <p:spPr>
          <a:xfrm>
            <a:off x="9785574" y="6049315"/>
            <a:ext cx="1911992" cy="845302"/>
          </a:xfrm>
          <a:custGeom>
            <a:avLst/>
            <a:gdLst>
              <a:gd name="connsiteX0" fmla="*/ 47775 w 1911991"/>
              <a:gd name="connsiteY0" fmla="*/ 47775 h 845301"/>
              <a:gd name="connsiteX1" fmla="*/ 1870003 w 1911991"/>
              <a:gd name="connsiteY1" fmla="*/ 802569 h 84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1991" h="845301">
                <a:moveTo>
                  <a:pt x="47775" y="47775"/>
                </a:moveTo>
                <a:lnTo>
                  <a:pt x="1870003" y="802569"/>
                </a:lnTo>
              </a:path>
            </a:pathLst>
          </a:custGeom>
          <a:solidFill>
            <a:srgbClr val="000000"/>
          </a:solidFill>
          <a:ln w="30147" cap="flat">
            <a:solidFill>
              <a:srgbClr val="999999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9" name="Forme libre : forme 98">
            <a:extLst>
              <a:ext uri="{FF2B5EF4-FFF2-40B4-BE49-F238E27FC236}">
                <a16:creationId xmlns:a16="http://schemas.microsoft.com/office/drawing/2014/main" id="{022796F0-413C-4B4B-A1C7-F93BDB2E8A0D}"/>
              </a:ext>
            </a:extLst>
          </p:cNvPr>
          <p:cNvSpPr/>
          <p:nvPr/>
        </p:nvSpPr>
        <p:spPr>
          <a:xfrm>
            <a:off x="9785574" y="6049315"/>
            <a:ext cx="845302" cy="1911992"/>
          </a:xfrm>
          <a:custGeom>
            <a:avLst/>
            <a:gdLst>
              <a:gd name="connsiteX0" fmla="*/ 47775 w 845301"/>
              <a:gd name="connsiteY0" fmla="*/ 47775 h 1911991"/>
              <a:gd name="connsiteX1" fmla="*/ 802569 w 845301"/>
              <a:gd name="connsiteY1" fmla="*/ 1870003 h 191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5301" h="1911991">
                <a:moveTo>
                  <a:pt x="47775" y="47775"/>
                </a:moveTo>
                <a:lnTo>
                  <a:pt x="802569" y="1870003"/>
                </a:lnTo>
              </a:path>
            </a:pathLst>
          </a:custGeom>
          <a:solidFill>
            <a:srgbClr val="000000"/>
          </a:solidFill>
          <a:ln w="30147" cap="flat">
            <a:solidFill>
              <a:srgbClr val="999999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0" name="Forme libre : forme 99">
            <a:extLst>
              <a:ext uri="{FF2B5EF4-FFF2-40B4-BE49-F238E27FC236}">
                <a16:creationId xmlns:a16="http://schemas.microsoft.com/office/drawing/2014/main" id="{0A55C276-15E2-44F3-93C1-EE4B6B21D74D}"/>
              </a:ext>
            </a:extLst>
          </p:cNvPr>
          <p:cNvSpPr/>
          <p:nvPr/>
        </p:nvSpPr>
        <p:spPr>
          <a:xfrm>
            <a:off x="9030780" y="6049315"/>
            <a:ext cx="845302" cy="1911992"/>
          </a:xfrm>
          <a:custGeom>
            <a:avLst/>
            <a:gdLst>
              <a:gd name="connsiteX0" fmla="*/ 802569 w 845301"/>
              <a:gd name="connsiteY0" fmla="*/ 47775 h 1911991"/>
              <a:gd name="connsiteX1" fmla="*/ 47775 w 845301"/>
              <a:gd name="connsiteY1" fmla="*/ 1870003 h 191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5301" h="1911991">
                <a:moveTo>
                  <a:pt x="802569" y="47775"/>
                </a:moveTo>
                <a:lnTo>
                  <a:pt x="47775" y="1870003"/>
                </a:lnTo>
              </a:path>
            </a:pathLst>
          </a:custGeom>
          <a:solidFill>
            <a:srgbClr val="000000"/>
          </a:solidFill>
          <a:ln w="30147" cap="flat">
            <a:solidFill>
              <a:srgbClr val="999999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1" name="Forme libre : forme 100">
            <a:extLst>
              <a:ext uri="{FF2B5EF4-FFF2-40B4-BE49-F238E27FC236}">
                <a16:creationId xmlns:a16="http://schemas.microsoft.com/office/drawing/2014/main" id="{FDF4FCB0-4070-42E4-A789-B0DB14BC46F2}"/>
              </a:ext>
            </a:extLst>
          </p:cNvPr>
          <p:cNvSpPr/>
          <p:nvPr/>
        </p:nvSpPr>
        <p:spPr>
          <a:xfrm>
            <a:off x="7963342" y="6049315"/>
            <a:ext cx="1911992" cy="845302"/>
          </a:xfrm>
          <a:custGeom>
            <a:avLst/>
            <a:gdLst>
              <a:gd name="connsiteX0" fmla="*/ 1870007 w 1911991"/>
              <a:gd name="connsiteY0" fmla="*/ 47775 h 845301"/>
              <a:gd name="connsiteX1" fmla="*/ 47775 w 1911991"/>
              <a:gd name="connsiteY1" fmla="*/ 802569 h 84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1991" h="845301">
                <a:moveTo>
                  <a:pt x="1870007" y="47775"/>
                </a:moveTo>
                <a:lnTo>
                  <a:pt x="47775" y="802569"/>
                </a:lnTo>
              </a:path>
            </a:pathLst>
          </a:custGeom>
          <a:solidFill>
            <a:srgbClr val="000000"/>
          </a:solidFill>
          <a:ln w="30147" cap="flat">
            <a:solidFill>
              <a:srgbClr val="999999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2" name="Forme libre : forme 101">
            <a:extLst>
              <a:ext uri="{FF2B5EF4-FFF2-40B4-BE49-F238E27FC236}">
                <a16:creationId xmlns:a16="http://schemas.microsoft.com/office/drawing/2014/main" id="{900B1893-7E71-40A9-95DE-B478CB7837DD}"/>
              </a:ext>
            </a:extLst>
          </p:cNvPr>
          <p:cNvSpPr/>
          <p:nvPr/>
        </p:nvSpPr>
        <p:spPr>
          <a:xfrm>
            <a:off x="7963342" y="5294521"/>
            <a:ext cx="1911992" cy="845302"/>
          </a:xfrm>
          <a:custGeom>
            <a:avLst/>
            <a:gdLst>
              <a:gd name="connsiteX0" fmla="*/ 1870007 w 1911991"/>
              <a:gd name="connsiteY0" fmla="*/ 802569 h 845301"/>
              <a:gd name="connsiteX1" fmla="*/ 47775 w 1911991"/>
              <a:gd name="connsiteY1" fmla="*/ 47775 h 84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1991" h="845301">
                <a:moveTo>
                  <a:pt x="1870007" y="802569"/>
                </a:moveTo>
                <a:lnTo>
                  <a:pt x="47775" y="47775"/>
                </a:lnTo>
              </a:path>
            </a:pathLst>
          </a:custGeom>
          <a:solidFill>
            <a:srgbClr val="000000"/>
          </a:solidFill>
          <a:ln w="30147" cap="flat">
            <a:solidFill>
              <a:srgbClr val="999999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3" name="Forme libre : forme 102">
            <a:extLst>
              <a:ext uri="{FF2B5EF4-FFF2-40B4-BE49-F238E27FC236}">
                <a16:creationId xmlns:a16="http://schemas.microsoft.com/office/drawing/2014/main" id="{A41DA3E3-6C04-4492-8B46-1F86FA6B217C}"/>
              </a:ext>
            </a:extLst>
          </p:cNvPr>
          <p:cNvSpPr/>
          <p:nvPr/>
        </p:nvSpPr>
        <p:spPr>
          <a:xfrm>
            <a:off x="9030780" y="4227083"/>
            <a:ext cx="845302" cy="1911992"/>
          </a:xfrm>
          <a:custGeom>
            <a:avLst/>
            <a:gdLst>
              <a:gd name="connsiteX0" fmla="*/ 802569 w 845301"/>
              <a:gd name="connsiteY0" fmla="*/ 1870007 h 1911991"/>
              <a:gd name="connsiteX1" fmla="*/ 47775 w 845301"/>
              <a:gd name="connsiteY1" fmla="*/ 47775 h 191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5301" h="1911991">
                <a:moveTo>
                  <a:pt x="802569" y="1870007"/>
                </a:moveTo>
                <a:lnTo>
                  <a:pt x="47775" y="47775"/>
                </a:lnTo>
              </a:path>
            </a:pathLst>
          </a:custGeom>
          <a:solidFill>
            <a:srgbClr val="000000"/>
          </a:solidFill>
          <a:ln w="30147" cap="flat">
            <a:solidFill>
              <a:srgbClr val="999999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id="{42B40510-352B-4FD9-9EF0-9DEDECAF3BD3}"/>
              </a:ext>
            </a:extLst>
          </p:cNvPr>
          <p:cNvSpPr/>
          <p:nvPr/>
        </p:nvSpPr>
        <p:spPr>
          <a:xfrm>
            <a:off x="9785574" y="4227083"/>
            <a:ext cx="845302" cy="1911992"/>
          </a:xfrm>
          <a:custGeom>
            <a:avLst/>
            <a:gdLst>
              <a:gd name="connsiteX0" fmla="*/ 47775 w 845301"/>
              <a:gd name="connsiteY0" fmla="*/ 1870007 h 1911991"/>
              <a:gd name="connsiteX1" fmla="*/ 802569 w 845301"/>
              <a:gd name="connsiteY1" fmla="*/ 47775 h 191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5301" h="1911991">
                <a:moveTo>
                  <a:pt x="47775" y="1870007"/>
                </a:moveTo>
                <a:lnTo>
                  <a:pt x="802569" y="47775"/>
                </a:lnTo>
              </a:path>
            </a:pathLst>
          </a:custGeom>
          <a:solidFill>
            <a:srgbClr val="000000"/>
          </a:solidFill>
          <a:ln w="30147" cap="flat">
            <a:solidFill>
              <a:srgbClr val="999999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5" name="Forme libre : forme 104">
            <a:extLst>
              <a:ext uri="{FF2B5EF4-FFF2-40B4-BE49-F238E27FC236}">
                <a16:creationId xmlns:a16="http://schemas.microsoft.com/office/drawing/2014/main" id="{B2473F71-7BD9-46AA-9282-FBEF970324F0}"/>
              </a:ext>
            </a:extLst>
          </p:cNvPr>
          <p:cNvSpPr/>
          <p:nvPr/>
        </p:nvSpPr>
        <p:spPr>
          <a:xfrm>
            <a:off x="9785574" y="5294521"/>
            <a:ext cx="1911992" cy="845302"/>
          </a:xfrm>
          <a:custGeom>
            <a:avLst/>
            <a:gdLst>
              <a:gd name="connsiteX0" fmla="*/ 47775 w 1911991"/>
              <a:gd name="connsiteY0" fmla="*/ 802569 h 845301"/>
              <a:gd name="connsiteX1" fmla="*/ 1870003 w 1911991"/>
              <a:gd name="connsiteY1" fmla="*/ 47775 h 84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1991" h="845301">
                <a:moveTo>
                  <a:pt x="47775" y="802569"/>
                </a:moveTo>
                <a:lnTo>
                  <a:pt x="1870003" y="47775"/>
                </a:lnTo>
              </a:path>
            </a:pathLst>
          </a:custGeom>
          <a:solidFill>
            <a:srgbClr val="000000"/>
          </a:solidFill>
          <a:ln w="30147" cap="flat">
            <a:solidFill>
              <a:srgbClr val="999999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6" name="Forme libre : forme 105">
            <a:extLst>
              <a:ext uri="{FF2B5EF4-FFF2-40B4-BE49-F238E27FC236}">
                <a16:creationId xmlns:a16="http://schemas.microsoft.com/office/drawing/2014/main" id="{A1B5A2CC-E084-4517-80AD-5F6C57287791}"/>
              </a:ext>
            </a:extLst>
          </p:cNvPr>
          <p:cNvSpPr/>
          <p:nvPr/>
        </p:nvSpPr>
        <p:spPr>
          <a:xfrm>
            <a:off x="7681603" y="3945344"/>
            <a:ext cx="4246635" cy="4246635"/>
          </a:xfrm>
          <a:custGeom>
            <a:avLst/>
            <a:gdLst>
              <a:gd name="connsiteX0" fmla="*/ 4103990 w 4246634"/>
              <a:gd name="connsiteY0" fmla="*/ 2131619 h 4246634"/>
              <a:gd name="connsiteX1" fmla="*/ 2131619 w 4246634"/>
              <a:gd name="connsiteY1" fmla="*/ 4103990 h 4246634"/>
              <a:gd name="connsiteX2" fmla="*/ 159249 w 4246634"/>
              <a:gd name="connsiteY2" fmla="*/ 2131619 h 4246634"/>
              <a:gd name="connsiteX3" fmla="*/ 2131619 w 4246634"/>
              <a:gd name="connsiteY3" fmla="*/ 159249 h 4246634"/>
              <a:gd name="connsiteX4" fmla="*/ 4103990 w 4246634"/>
              <a:gd name="connsiteY4" fmla="*/ 2131619 h 424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6634" h="4246634">
                <a:moveTo>
                  <a:pt x="4103990" y="2131619"/>
                </a:moveTo>
                <a:cubicBezTo>
                  <a:pt x="4103990" y="3220930"/>
                  <a:pt x="3220930" y="4103990"/>
                  <a:pt x="2131619" y="4103990"/>
                </a:cubicBezTo>
                <a:cubicBezTo>
                  <a:pt x="1042309" y="4103990"/>
                  <a:pt x="159249" y="3220930"/>
                  <a:pt x="159249" y="2131619"/>
                </a:cubicBezTo>
                <a:cubicBezTo>
                  <a:pt x="159249" y="1042309"/>
                  <a:pt x="1042309" y="159249"/>
                  <a:pt x="2131619" y="159249"/>
                </a:cubicBezTo>
                <a:cubicBezTo>
                  <a:pt x="3220930" y="159249"/>
                  <a:pt x="4103990" y="1042309"/>
                  <a:pt x="4103990" y="2131619"/>
                </a:cubicBezTo>
                <a:close/>
              </a:path>
            </a:pathLst>
          </a:custGeom>
          <a:noFill/>
          <a:ln w="100489" cap="flat">
            <a:solidFill>
              <a:srgbClr val="777777"/>
            </a:solidFill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id="{757ED116-4504-4A45-ABDE-76D8D6E18610}"/>
              </a:ext>
            </a:extLst>
          </p:cNvPr>
          <p:cNvSpPr/>
          <p:nvPr/>
        </p:nvSpPr>
        <p:spPr>
          <a:xfrm>
            <a:off x="9070313" y="5334054"/>
            <a:ext cx="1509467" cy="1509467"/>
          </a:xfrm>
          <a:custGeom>
            <a:avLst/>
            <a:gdLst>
              <a:gd name="connsiteX0" fmla="*/ 1366823 w 1509467"/>
              <a:gd name="connsiteY0" fmla="*/ 763036 h 1509467"/>
              <a:gd name="connsiteX1" fmla="*/ 763036 w 1509467"/>
              <a:gd name="connsiteY1" fmla="*/ 1366823 h 1509467"/>
              <a:gd name="connsiteX2" fmla="*/ 159249 w 1509467"/>
              <a:gd name="connsiteY2" fmla="*/ 763036 h 1509467"/>
              <a:gd name="connsiteX3" fmla="*/ 763036 w 1509467"/>
              <a:gd name="connsiteY3" fmla="*/ 159249 h 1509467"/>
              <a:gd name="connsiteX4" fmla="*/ 1366823 w 1509467"/>
              <a:gd name="connsiteY4" fmla="*/ 763036 h 150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9467" h="1509467">
                <a:moveTo>
                  <a:pt x="1366823" y="763036"/>
                </a:moveTo>
                <a:cubicBezTo>
                  <a:pt x="1366823" y="1096498"/>
                  <a:pt x="1096498" y="1366823"/>
                  <a:pt x="763036" y="1366823"/>
                </a:cubicBezTo>
                <a:cubicBezTo>
                  <a:pt x="429573" y="1366823"/>
                  <a:pt x="159249" y="1096498"/>
                  <a:pt x="159249" y="763036"/>
                </a:cubicBezTo>
                <a:cubicBezTo>
                  <a:pt x="159249" y="429573"/>
                  <a:pt x="429573" y="159249"/>
                  <a:pt x="763036" y="159249"/>
                </a:cubicBezTo>
                <a:cubicBezTo>
                  <a:pt x="1096498" y="159249"/>
                  <a:pt x="1366823" y="429573"/>
                  <a:pt x="1366823" y="763036"/>
                </a:cubicBezTo>
                <a:close/>
              </a:path>
            </a:pathLst>
          </a:custGeom>
          <a:solidFill>
            <a:srgbClr val="777777"/>
          </a:solidFill>
          <a:ln w="10048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8" name="Forme libre : forme 107">
            <a:extLst>
              <a:ext uri="{FF2B5EF4-FFF2-40B4-BE49-F238E27FC236}">
                <a16:creationId xmlns:a16="http://schemas.microsoft.com/office/drawing/2014/main" id="{5F3DBB0B-E233-4869-90AF-3FB046F508E7}"/>
              </a:ext>
            </a:extLst>
          </p:cNvPr>
          <p:cNvSpPr/>
          <p:nvPr/>
        </p:nvSpPr>
        <p:spPr>
          <a:xfrm>
            <a:off x="9573469" y="5837210"/>
            <a:ext cx="503156" cy="503156"/>
          </a:xfrm>
          <a:custGeom>
            <a:avLst/>
            <a:gdLst>
              <a:gd name="connsiteX0" fmla="*/ 360511 w 503155"/>
              <a:gd name="connsiteY0" fmla="*/ 259880 h 503155"/>
              <a:gd name="connsiteX1" fmla="*/ 259880 w 503155"/>
              <a:gd name="connsiteY1" fmla="*/ 360511 h 503155"/>
              <a:gd name="connsiteX2" fmla="*/ 159249 w 503155"/>
              <a:gd name="connsiteY2" fmla="*/ 259880 h 503155"/>
              <a:gd name="connsiteX3" fmla="*/ 259880 w 503155"/>
              <a:gd name="connsiteY3" fmla="*/ 159249 h 503155"/>
              <a:gd name="connsiteX4" fmla="*/ 360511 w 503155"/>
              <a:gd name="connsiteY4" fmla="*/ 259880 h 50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155" h="503155">
                <a:moveTo>
                  <a:pt x="360511" y="259880"/>
                </a:moveTo>
                <a:cubicBezTo>
                  <a:pt x="360511" y="315457"/>
                  <a:pt x="315457" y="360511"/>
                  <a:pt x="259880" y="360511"/>
                </a:cubicBezTo>
                <a:cubicBezTo>
                  <a:pt x="204303" y="360511"/>
                  <a:pt x="159249" y="315457"/>
                  <a:pt x="159249" y="259880"/>
                </a:cubicBezTo>
                <a:cubicBezTo>
                  <a:pt x="159249" y="204303"/>
                  <a:pt x="204303" y="159249"/>
                  <a:pt x="259880" y="159249"/>
                </a:cubicBezTo>
                <a:cubicBezTo>
                  <a:pt x="315457" y="159249"/>
                  <a:pt x="360511" y="204303"/>
                  <a:pt x="360511" y="259880"/>
                </a:cubicBezTo>
                <a:close/>
              </a:path>
            </a:pathLst>
          </a:custGeom>
          <a:solidFill>
            <a:srgbClr val="F6F6F6"/>
          </a:solidFill>
          <a:ln w="10048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4" name="Forme libre : forme 93">
            <a:extLst>
              <a:ext uri="{FF2B5EF4-FFF2-40B4-BE49-F238E27FC236}">
                <a16:creationId xmlns:a16="http://schemas.microsoft.com/office/drawing/2014/main" id="{F0A07457-7563-4545-986C-FCA3794B4032}"/>
              </a:ext>
            </a:extLst>
          </p:cNvPr>
          <p:cNvSpPr/>
          <p:nvPr/>
        </p:nvSpPr>
        <p:spPr>
          <a:xfrm>
            <a:off x="8171275" y="4435016"/>
            <a:ext cx="3320828" cy="3320828"/>
          </a:xfrm>
          <a:custGeom>
            <a:avLst/>
            <a:gdLst>
              <a:gd name="connsiteX0" fmla="*/ 3292299 w 3320827"/>
              <a:gd name="connsiteY0" fmla="*/ 1662074 h 3320827"/>
              <a:gd name="connsiteX1" fmla="*/ 1662074 w 3320827"/>
              <a:gd name="connsiteY1" fmla="*/ 3292299 h 3320827"/>
              <a:gd name="connsiteX2" fmla="*/ 31850 w 3320827"/>
              <a:gd name="connsiteY2" fmla="*/ 1662074 h 3320827"/>
              <a:gd name="connsiteX3" fmla="*/ 1662074 w 3320827"/>
              <a:gd name="connsiteY3" fmla="*/ 31850 h 3320827"/>
              <a:gd name="connsiteX4" fmla="*/ 3292299 w 3320827"/>
              <a:gd name="connsiteY4" fmla="*/ 1662074 h 332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0827" h="3320827">
                <a:moveTo>
                  <a:pt x="3292299" y="1662074"/>
                </a:moveTo>
                <a:cubicBezTo>
                  <a:pt x="3292299" y="2562423"/>
                  <a:pt x="2562423" y="3292299"/>
                  <a:pt x="1662074" y="3292299"/>
                </a:cubicBezTo>
                <a:cubicBezTo>
                  <a:pt x="761726" y="3292299"/>
                  <a:pt x="31850" y="2562423"/>
                  <a:pt x="31850" y="1662074"/>
                </a:cubicBezTo>
                <a:cubicBezTo>
                  <a:pt x="31850" y="761726"/>
                  <a:pt x="761726" y="31850"/>
                  <a:pt x="1662074" y="31850"/>
                </a:cubicBezTo>
                <a:cubicBezTo>
                  <a:pt x="2562423" y="31850"/>
                  <a:pt x="3292299" y="761726"/>
                  <a:pt x="3292299" y="1662074"/>
                </a:cubicBezTo>
                <a:close/>
              </a:path>
            </a:pathLst>
          </a:custGeom>
          <a:noFill/>
          <a:ln w="20098" cap="flat">
            <a:solidFill>
              <a:srgbClr val="777777">
                <a:alpha val="6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335173E-1221-4CE9-BB13-0AC3303C8010}"/>
              </a:ext>
            </a:extLst>
          </p:cNvPr>
          <p:cNvSpPr/>
          <p:nvPr/>
        </p:nvSpPr>
        <p:spPr>
          <a:xfrm>
            <a:off x="7551878" y="6235209"/>
            <a:ext cx="4454366" cy="2086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AC5A7CC-9FDF-40B4-B349-1C6F4FF49E5C}"/>
              </a:ext>
            </a:extLst>
          </p:cNvPr>
          <p:cNvSpPr/>
          <p:nvPr/>
        </p:nvSpPr>
        <p:spPr>
          <a:xfrm>
            <a:off x="7695794" y="4012096"/>
            <a:ext cx="4454366" cy="2355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32E5CE9B-E4E2-424F-937A-DD8567596068}"/>
              </a:ext>
            </a:extLst>
          </p:cNvPr>
          <p:cNvSpPr/>
          <p:nvPr/>
        </p:nvSpPr>
        <p:spPr>
          <a:xfrm>
            <a:off x="8232399" y="38273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78915953-6DD2-4AAE-88D9-803893CE5A2A}"/>
              </a:ext>
            </a:extLst>
          </p:cNvPr>
          <p:cNvSpPr txBox="1"/>
          <p:nvPr/>
        </p:nvSpPr>
        <p:spPr>
          <a:xfrm>
            <a:off x="473836" y="524824"/>
            <a:ext cx="4200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Stockage des données</a:t>
            </a:r>
          </a:p>
        </p:txBody>
      </p:sp>
      <p:sp>
        <p:nvSpPr>
          <p:cNvPr id="62" name="Espace réservé du numéro de diapositive 21">
            <a:extLst>
              <a:ext uri="{FF2B5EF4-FFF2-40B4-BE49-F238E27FC236}">
                <a16:creationId xmlns:a16="http://schemas.microsoft.com/office/drawing/2014/main" id="{7AE3B902-7EA9-4707-8D74-F1CFFDBC8DC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53FD3B-ABF9-41BF-BB0F-AAC2E3526F87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95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-0.41836 -0.08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24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ntr" presetSubtype="3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-0.13724 -0.005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-25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-0.00156 0.1585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91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0.12187 -0.0192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-97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02161 0.3104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" y="1550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-0.32435 -0.1324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24" y="-662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2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6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1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66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69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5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0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6" grpId="0" animBg="1"/>
      <p:bldP spid="97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94" grpId="0" animBg="1"/>
      <p:bldP spid="78" grpId="0" animBg="1"/>
      <p:bldP spid="80" grpId="0" animBg="1"/>
      <p:bldP spid="80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56474D-CB2F-41D3-94B1-8DE61FC7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75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5AA4AAD-C3AF-4ACF-8D13-284A1D9E2060}"/>
              </a:ext>
            </a:extLst>
          </p:cNvPr>
          <p:cNvGrpSpPr/>
          <p:nvPr/>
        </p:nvGrpSpPr>
        <p:grpSpPr>
          <a:xfrm>
            <a:off x="6816816" y="5719915"/>
            <a:ext cx="3113353" cy="369332"/>
            <a:chOff x="7593860" y="5594859"/>
            <a:chExt cx="3113353" cy="36933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079FFEB-5086-4F85-9478-7B8EDEEB43FA}"/>
                </a:ext>
              </a:extLst>
            </p:cNvPr>
            <p:cNvSpPr txBox="1"/>
            <p:nvPr/>
          </p:nvSpPr>
          <p:spPr>
            <a:xfrm>
              <a:off x="7593860" y="5594859"/>
              <a:ext cx="31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entury Gothic" panose="020B0502020202020204" pitchFamily="34" charset="0"/>
                </a:rPr>
                <a:t>Tableau d’incrémentation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63EE5030-2DAA-4827-99C1-7A98D6123401}"/>
              </a:ext>
            </a:extLst>
          </p:cNvPr>
          <p:cNvGrpSpPr/>
          <p:nvPr/>
        </p:nvGrpSpPr>
        <p:grpSpPr>
          <a:xfrm>
            <a:off x="5005016" y="2097916"/>
            <a:ext cx="2835348" cy="3530810"/>
            <a:chOff x="3287374" y="1941993"/>
            <a:chExt cx="2835348" cy="3530810"/>
          </a:xfrm>
        </p:grpSpPr>
        <p:grpSp>
          <p:nvGrpSpPr>
            <p:cNvPr id="75" name="Graphique 31">
              <a:extLst>
                <a:ext uri="{FF2B5EF4-FFF2-40B4-BE49-F238E27FC236}">
                  <a16:creationId xmlns:a16="http://schemas.microsoft.com/office/drawing/2014/main" id="{B0189A7F-6C01-4522-AC37-F73A0A66CC27}"/>
                </a:ext>
              </a:extLst>
            </p:cNvPr>
            <p:cNvGrpSpPr/>
            <p:nvPr/>
          </p:nvGrpSpPr>
          <p:grpSpPr>
            <a:xfrm>
              <a:off x="3287374" y="1941993"/>
              <a:ext cx="2835348" cy="3530810"/>
              <a:chOff x="6218905" y="1947074"/>
              <a:chExt cx="2835348" cy="3530810"/>
            </a:xfrm>
          </p:grpSpPr>
          <p:sp>
            <p:nvSpPr>
              <p:cNvPr id="76" name="Forme libre : forme 75">
                <a:extLst>
                  <a:ext uri="{FF2B5EF4-FFF2-40B4-BE49-F238E27FC236}">
                    <a16:creationId xmlns:a16="http://schemas.microsoft.com/office/drawing/2014/main" id="{9F2DD1A4-9446-4DAA-B780-2497E3113DA9}"/>
                  </a:ext>
                </a:extLst>
              </p:cNvPr>
              <p:cNvSpPr/>
              <p:nvPr/>
            </p:nvSpPr>
            <p:spPr>
              <a:xfrm>
                <a:off x="6218905" y="1947074"/>
                <a:ext cx="2835347" cy="3530810"/>
              </a:xfrm>
              <a:custGeom>
                <a:avLst/>
                <a:gdLst>
                  <a:gd name="connsiteX0" fmla="*/ 2632197 w 2835347"/>
                  <a:gd name="connsiteY0" fmla="*/ 973786 h 3530809"/>
                  <a:gd name="connsiteX1" fmla="*/ 1883237 w 2835347"/>
                  <a:gd name="connsiteY1" fmla="*/ 224826 h 3530809"/>
                  <a:gd name="connsiteX2" fmla="*/ 224826 w 2835347"/>
                  <a:gd name="connsiteY2" fmla="*/ 224826 h 3530809"/>
                  <a:gd name="connsiteX3" fmla="*/ 224826 w 2835347"/>
                  <a:gd name="connsiteY3" fmla="*/ 3327659 h 3530809"/>
                  <a:gd name="connsiteX4" fmla="*/ 2632197 w 2835347"/>
                  <a:gd name="connsiteY4" fmla="*/ 3327659 h 353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5347" h="3530809">
                    <a:moveTo>
                      <a:pt x="2632197" y="973786"/>
                    </a:moveTo>
                    <a:lnTo>
                      <a:pt x="1883237" y="224826"/>
                    </a:lnTo>
                    <a:lnTo>
                      <a:pt x="224826" y="224826"/>
                    </a:lnTo>
                    <a:lnTo>
                      <a:pt x="224826" y="3327659"/>
                    </a:lnTo>
                    <a:lnTo>
                      <a:pt x="2632197" y="3327659"/>
                    </a:lnTo>
                    <a:close/>
                  </a:path>
                </a:pathLst>
              </a:custGeom>
              <a:solidFill>
                <a:srgbClr val="EDEADA"/>
              </a:solidFill>
              <a:ln w="5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1D12BF35-F09F-4E4B-BF15-49CD550CBF5D}"/>
                  </a:ext>
                </a:extLst>
              </p:cNvPr>
              <p:cNvSpPr/>
              <p:nvPr/>
            </p:nvSpPr>
            <p:spPr>
              <a:xfrm>
                <a:off x="7877316" y="1947074"/>
                <a:ext cx="1176937" cy="1176937"/>
              </a:xfrm>
              <a:custGeom>
                <a:avLst/>
                <a:gdLst>
                  <a:gd name="connsiteX0" fmla="*/ 224826 w 1176936"/>
                  <a:gd name="connsiteY0" fmla="*/ 224826 h 1176936"/>
                  <a:gd name="connsiteX1" fmla="*/ 224826 w 1176936"/>
                  <a:gd name="connsiteY1" fmla="*/ 973786 h 1176936"/>
                  <a:gd name="connsiteX2" fmla="*/ 973786 w 1176936"/>
                  <a:gd name="connsiteY2" fmla="*/ 973786 h 117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6936" h="1176936">
                    <a:moveTo>
                      <a:pt x="224826" y="224826"/>
                    </a:moveTo>
                    <a:lnTo>
                      <a:pt x="224826" y="973786"/>
                    </a:lnTo>
                    <a:lnTo>
                      <a:pt x="973786" y="973786"/>
                    </a:lnTo>
                    <a:close/>
                  </a:path>
                </a:pathLst>
              </a:custGeom>
              <a:solidFill>
                <a:srgbClr val="CEC9AE"/>
              </a:solidFill>
              <a:ln w="53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E7DD344E-A182-4A9D-9F0F-61A50317EC3B}"/>
                </a:ext>
              </a:extLst>
            </p:cNvPr>
            <p:cNvSpPr/>
            <p:nvPr/>
          </p:nvSpPr>
          <p:spPr>
            <a:xfrm>
              <a:off x="3900054" y="2875656"/>
              <a:ext cx="641965" cy="160491"/>
            </a:xfrm>
            <a:custGeom>
              <a:avLst/>
              <a:gdLst>
                <a:gd name="connsiteX0" fmla="*/ 93620 w 641965"/>
                <a:gd name="connsiteY0" fmla="*/ 147117 h 160491"/>
                <a:gd name="connsiteX1" fmla="*/ 575094 w 641965"/>
                <a:gd name="connsiteY1" fmla="*/ 147117 h 160491"/>
                <a:gd name="connsiteX2" fmla="*/ 628591 w 641965"/>
                <a:gd name="connsiteY2" fmla="*/ 93620 h 160491"/>
                <a:gd name="connsiteX3" fmla="*/ 575094 w 641965"/>
                <a:gd name="connsiteY3" fmla="*/ 40123 h 160491"/>
                <a:gd name="connsiteX4" fmla="*/ 93620 w 641965"/>
                <a:gd name="connsiteY4" fmla="*/ 40123 h 160491"/>
                <a:gd name="connsiteX5" fmla="*/ 40123 w 641965"/>
                <a:gd name="connsiteY5" fmla="*/ 93620 h 160491"/>
                <a:gd name="connsiteX6" fmla="*/ 93620 w 641965"/>
                <a:gd name="connsiteY6" fmla="*/ 147117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965" h="160491">
                  <a:moveTo>
                    <a:pt x="93620" y="147117"/>
                  </a:moveTo>
                  <a:lnTo>
                    <a:pt x="575094" y="147117"/>
                  </a:lnTo>
                  <a:cubicBezTo>
                    <a:pt x="604624" y="147117"/>
                    <a:pt x="628591" y="123204"/>
                    <a:pt x="628591" y="93620"/>
                  </a:cubicBezTo>
                  <a:cubicBezTo>
                    <a:pt x="628591" y="64036"/>
                    <a:pt x="604624" y="40123"/>
                    <a:pt x="575094" y="40123"/>
                  </a:cubicBezTo>
                  <a:lnTo>
                    <a:pt x="93620" y="40123"/>
                  </a:lnTo>
                  <a:cubicBezTo>
                    <a:pt x="64090" y="40123"/>
                    <a:pt x="40123" y="64036"/>
                    <a:pt x="40123" y="93620"/>
                  </a:cubicBezTo>
                  <a:cubicBezTo>
                    <a:pt x="40123" y="123204"/>
                    <a:pt x="64090" y="147117"/>
                    <a:pt x="93620" y="147117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D5B9D239-6E7F-4104-A384-4811223D40DB}"/>
                </a:ext>
              </a:extLst>
            </p:cNvPr>
            <p:cNvSpPr/>
            <p:nvPr/>
          </p:nvSpPr>
          <p:spPr>
            <a:xfrm>
              <a:off x="3900054" y="4052593"/>
              <a:ext cx="1069942" cy="160491"/>
            </a:xfrm>
            <a:custGeom>
              <a:avLst/>
              <a:gdLst>
                <a:gd name="connsiteX0" fmla="*/ 1003071 w 1069942"/>
                <a:gd name="connsiteY0" fmla="*/ 40123 h 160491"/>
                <a:gd name="connsiteX1" fmla="*/ 93620 w 1069942"/>
                <a:gd name="connsiteY1" fmla="*/ 40123 h 160491"/>
                <a:gd name="connsiteX2" fmla="*/ 40123 w 1069942"/>
                <a:gd name="connsiteY2" fmla="*/ 93620 h 160491"/>
                <a:gd name="connsiteX3" fmla="*/ 93620 w 1069942"/>
                <a:gd name="connsiteY3" fmla="*/ 147117 h 160491"/>
                <a:gd name="connsiteX4" fmla="*/ 1003071 w 1069942"/>
                <a:gd name="connsiteY4" fmla="*/ 147117 h 160491"/>
                <a:gd name="connsiteX5" fmla="*/ 1056568 w 1069942"/>
                <a:gd name="connsiteY5" fmla="*/ 93620 h 160491"/>
                <a:gd name="connsiteX6" fmla="*/ 1003071 w 1069942"/>
                <a:gd name="connsiteY6" fmla="*/ 40123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942" h="160491">
                  <a:moveTo>
                    <a:pt x="1003071" y="40123"/>
                  </a:moveTo>
                  <a:lnTo>
                    <a:pt x="93620" y="40123"/>
                  </a:lnTo>
                  <a:cubicBezTo>
                    <a:pt x="64090" y="40123"/>
                    <a:pt x="40123" y="64036"/>
                    <a:pt x="40123" y="93620"/>
                  </a:cubicBezTo>
                  <a:cubicBezTo>
                    <a:pt x="40123" y="123204"/>
                    <a:pt x="64090" y="147117"/>
                    <a:pt x="93620" y="147117"/>
                  </a:cubicBezTo>
                  <a:lnTo>
                    <a:pt x="1003071" y="147117"/>
                  </a:lnTo>
                  <a:cubicBezTo>
                    <a:pt x="1032601" y="147117"/>
                    <a:pt x="1056568" y="123204"/>
                    <a:pt x="1056568" y="93620"/>
                  </a:cubicBezTo>
                  <a:cubicBezTo>
                    <a:pt x="1056568" y="64036"/>
                    <a:pt x="1032601" y="40123"/>
                    <a:pt x="1003071" y="40123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A9BAB2C2-9DF0-4E66-BF5B-A76E16B453D0}"/>
                </a:ext>
              </a:extLst>
            </p:cNvPr>
            <p:cNvSpPr/>
            <p:nvPr/>
          </p:nvSpPr>
          <p:spPr>
            <a:xfrm>
              <a:off x="4969997" y="3678113"/>
              <a:ext cx="534971" cy="160491"/>
            </a:xfrm>
            <a:custGeom>
              <a:avLst/>
              <a:gdLst>
                <a:gd name="connsiteX0" fmla="*/ 468100 w 534971"/>
                <a:gd name="connsiteY0" fmla="*/ 40123 h 160491"/>
                <a:gd name="connsiteX1" fmla="*/ 93620 w 534971"/>
                <a:gd name="connsiteY1" fmla="*/ 40123 h 160491"/>
                <a:gd name="connsiteX2" fmla="*/ 40123 w 534971"/>
                <a:gd name="connsiteY2" fmla="*/ 93620 h 160491"/>
                <a:gd name="connsiteX3" fmla="*/ 93620 w 534971"/>
                <a:gd name="connsiteY3" fmla="*/ 147117 h 160491"/>
                <a:gd name="connsiteX4" fmla="*/ 468100 w 534971"/>
                <a:gd name="connsiteY4" fmla="*/ 147117 h 160491"/>
                <a:gd name="connsiteX5" fmla="*/ 521597 w 534971"/>
                <a:gd name="connsiteY5" fmla="*/ 93620 h 160491"/>
                <a:gd name="connsiteX6" fmla="*/ 468100 w 534971"/>
                <a:gd name="connsiteY6" fmla="*/ 40123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971" h="160491">
                  <a:moveTo>
                    <a:pt x="468100" y="40123"/>
                  </a:moveTo>
                  <a:lnTo>
                    <a:pt x="93620" y="40123"/>
                  </a:lnTo>
                  <a:cubicBezTo>
                    <a:pt x="64090" y="40123"/>
                    <a:pt x="40123" y="64036"/>
                    <a:pt x="40123" y="93620"/>
                  </a:cubicBezTo>
                  <a:cubicBezTo>
                    <a:pt x="40123" y="123204"/>
                    <a:pt x="64090" y="147117"/>
                    <a:pt x="93620" y="147117"/>
                  </a:cubicBezTo>
                  <a:lnTo>
                    <a:pt x="468100" y="147117"/>
                  </a:lnTo>
                  <a:cubicBezTo>
                    <a:pt x="497630" y="147117"/>
                    <a:pt x="521597" y="123204"/>
                    <a:pt x="521597" y="93620"/>
                  </a:cubicBezTo>
                  <a:cubicBezTo>
                    <a:pt x="521597" y="64036"/>
                    <a:pt x="497630" y="40123"/>
                    <a:pt x="468100" y="40123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D1297935-2E4E-4994-8376-E9D512A87DB2}"/>
                </a:ext>
              </a:extLst>
            </p:cNvPr>
            <p:cNvSpPr/>
            <p:nvPr/>
          </p:nvSpPr>
          <p:spPr>
            <a:xfrm>
              <a:off x="3900054" y="3303633"/>
              <a:ext cx="427977" cy="160491"/>
            </a:xfrm>
            <a:custGeom>
              <a:avLst/>
              <a:gdLst>
                <a:gd name="connsiteX0" fmla="*/ 93620 w 427976"/>
                <a:gd name="connsiteY0" fmla="*/ 147117 h 160491"/>
                <a:gd name="connsiteX1" fmla="*/ 361106 w 427976"/>
                <a:gd name="connsiteY1" fmla="*/ 147117 h 160491"/>
                <a:gd name="connsiteX2" fmla="*/ 414603 w 427976"/>
                <a:gd name="connsiteY2" fmla="*/ 93620 h 160491"/>
                <a:gd name="connsiteX3" fmla="*/ 361106 w 427976"/>
                <a:gd name="connsiteY3" fmla="*/ 40123 h 160491"/>
                <a:gd name="connsiteX4" fmla="*/ 93620 w 427976"/>
                <a:gd name="connsiteY4" fmla="*/ 40123 h 160491"/>
                <a:gd name="connsiteX5" fmla="*/ 40123 w 427976"/>
                <a:gd name="connsiteY5" fmla="*/ 93620 h 160491"/>
                <a:gd name="connsiteX6" fmla="*/ 93620 w 427976"/>
                <a:gd name="connsiteY6" fmla="*/ 147117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7976" h="160491">
                  <a:moveTo>
                    <a:pt x="93620" y="147117"/>
                  </a:moveTo>
                  <a:lnTo>
                    <a:pt x="361106" y="147117"/>
                  </a:lnTo>
                  <a:cubicBezTo>
                    <a:pt x="390636" y="147117"/>
                    <a:pt x="414603" y="123204"/>
                    <a:pt x="414603" y="93620"/>
                  </a:cubicBezTo>
                  <a:cubicBezTo>
                    <a:pt x="414603" y="64036"/>
                    <a:pt x="390636" y="40123"/>
                    <a:pt x="361106" y="40123"/>
                  </a:cubicBezTo>
                  <a:lnTo>
                    <a:pt x="93620" y="40123"/>
                  </a:lnTo>
                  <a:cubicBezTo>
                    <a:pt x="64090" y="40123"/>
                    <a:pt x="40123" y="64036"/>
                    <a:pt x="40123" y="93620"/>
                  </a:cubicBezTo>
                  <a:cubicBezTo>
                    <a:pt x="40123" y="123204"/>
                    <a:pt x="64090" y="147117"/>
                    <a:pt x="93620" y="147117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CAF4526B-9A05-4348-B58B-457FA8F330B2}"/>
                </a:ext>
              </a:extLst>
            </p:cNvPr>
            <p:cNvSpPr/>
            <p:nvPr/>
          </p:nvSpPr>
          <p:spPr>
            <a:xfrm>
              <a:off x="4702511" y="3303633"/>
              <a:ext cx="534971" cy="160491"/>
            </a:xfrm>
            <a:custGeom>
              <a:avLst/>
              <a:gdLst>
                <a:gd name="connsiteX0" fmla="*/ 93620 w 534971"/>
                <a:gd name="connsiteY0" fmla="*/ 147117 h 160491"/>
                <a:gd name="connsiteX1" fmla="*/ 468100 w 534971"/>
                <a:gd name="connsiteY1" fmla="*/ 147117 h 160491"/>
                <a:gd name="connsiteX2" fmla="*/ 521597 w 534971"/>
                <a:gd name="connsiteY2" fmla="*/ 93620 h 160491"/>
                <a:gd name="connsiteX3" fmla="*/ 468100 w 534971"/>
                <a:gd name="connsiteY3" fmla="*/ 40123 h 160491"/>
                <a:gd name="connsiteX4" fmla="*/ 93620 w 534971"/>
                <a:gd name="connsiteY4" fmla="*/ 40123 h 160491"/>
                <a:gd name="connsiteX5" fmla="*/ 40123 w 534971"/>
                <a:gd name="connsiteY5" fmla="*/ 93620 h 160491"/>
                <a:gd name="connsiteX6" fmla="*/ 93620 w 534971"/>
                <a:gd name="connsiteY6" fmla="*/ 147117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971" h="160491">
                  <a:moveTo>
                    <a:pt x="93620" y="147117"/>
                  </a:moveTo>
                  <a:lnTo>
                    <a:pt x="468100" y="147117"/>
                  </a:lnTo>
                  <a:cubicBezTo>
                    <a:pt x="497630" y="147117"/>
                    <a:pt x="521597" y="123204"/>
                    <a:pt x="521597" y="93620"/>
                  </a:cubicBezTo>
                  <a:cubicBezTo>
                    <a:pt x="521597" y="64036"/>
                    <a:pt x="497630" y="40123"/>
                    <a:pt x="468100" y="40123"/>
                  </a:cubicBezTo>
                  <a:lnTo>
                    <a:pt x="93620" y="40123"/>
                  </a:lnTo>
                  <a:cubicBezTo>
                    <a:pt x="64090" y="40123"/>
                    <a:pt x="40123" y="64036"/>
                    <a:pt x="40123" y="93620"/>
                  </a:cubicBezTo>
                  <a:cubicBezTo>
                    <a:pt x="40123" y="123204"/>
                    <a:pt x="64090" y="147117"/>
                    <a:pt x="93620" y="147117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BEC9416F-3CC1-41ED-8F39-12AE23DAE24C}"/>
                </a:ext>
              </a:extLst>
            </p:cNvPr>
            <p:cNvSpPr/>
            <p:nvPr/>
          </p:nvSpPr>
          <p:spPr>
            <a:xfrm>
              <a:off x="4435026" y="3304302"/>
              <a:ext cx="160491" cy="160491"/>
            </a:xfrm>
            <a:custGeom>
              <a:avLst/>
              <a:gdLst>
                <a:gd name="connsiteX0" fmla="*/ 40123 w 160491"/>
                <a:gd name="connsiteY0" fmla="*/ 92951 h 160491"/>
                <a:gd name="connsiteX1" fmla="*/ 55637 w 160491"/>
                <a:gd name="connsiteY1" fmla="*/ 130934 h 160491"/>
                <a:gd name="connsiteX2" fmla="*/ 93620 w 160491"/>
                <a:gd name="connsiteY2" fmla="*/ 146448 h 160491"/>
                <a:gd name="connsiteX3" fmla="*/ 131603 w 160491"/>
                <a:gd name="connsiteY3" fmla="*/ 130934 h 160491"/>
                <a:gd name="connsiteX4" fmla="*/ 147117 w 160491"/>
                <a:gd name="connsiteY4" fmla="*/ 92951 h 160491"/>
                <a:gd name="connsiteX5" fmla="*/ 131603 w 160491"/>
                <a:gd name="connsiteY5" fmla="*/ 54968 h 160491"/>
                <a:gd name="connsiteX6" fmla="*/ 55637 w 160491"/>
                <a:gd name="connsiteY6" fmla="*/ 54968 h 160491"/>
                <a:gd name="connsiteX7" fmla="*/ 40123 w 160491"/>
                <a:gd name="connsiteY7" fmla="*/ 92951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491" h="160491">
                  <a:moveTo>
                    <a:pt x="40123" y="92951"/>
                  </a:moveTo>
                  <a:cubicBezTo>
                    <a:pt x="40123" y="106860"/>
                    <a:pt x="46008" y="120770"/>
                    <a:pt x="55637" y="130934"/>
                  </a:cubicBezTo>
                  <a:cubicBezTo>
                    <a:pt x="65801" y="140564"/>
                    <a:pt x="79711" y="146448"/>
                    <a:pt x="93620" y="146448"/>
                  </a:cubicBezTo>
                  <a:cubicBezTo>
                    <a:pt x="107529" y="146448"/>
                    <a:pt x="121438" y="140564"/>
                    <a:pt x="131603" y="130934"/>
                  </a:cubicBezTo>
                  <a:cubicBezTo>
                    <a:pt x="141232" y="120770"/>
                    <a:pt x="147117" y="106860"/>
                    <a:pt x="147117" y="92951"/>
                  </a:cubicBezTo>
                  <a:cubicBezTo>
                    <a:pt x="147117" y="78989"/>
                    <a:pt x="141232" y="65079"/>
                    <a:pt x="131603" y="54968"/>
                  </a:cubicBezTo>
                  <a:cubicBezTo>
                    <a:pt x="111809" y="35174"/>
                    <a:pt x="75966" y="35174"/>
                    <a:pt x="55637" y="54968"/>
                  </a:cubicBezTo>
                  <a:cubicBezTo>
                    <a:pt x="46008" y="65079"/>
                    <a:pt x="40123" y="78989"/>
                    <a:pt x="40123" y="92951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6594745F-AFBF-4CD7-A0BB-086B3C626DDF}"/>
                </a:ext>
              </a:extLst>
            </p:cNvPr>
            <p:cNvSpPr/>
            <p:nvPr/>
          </p:nvSpPr>
          <p:spPr>
            <a:xfrm>
              <a:off x="4167540" y="3678113"/>
              <a:ext cx="695463" cy="160491"/>
            </a:xfrm>
            <a:custGeom>
              <a:avLst/>
              <a:gdLst>
                <a:gd name="connsiteX0" fmla="*/ 93620 w 695462"/>
                <a:gd name="connsiteY0" fmla="*/ 40123 h 160491"/>
                <a:gd name="connsiteX1" fmla="*/ 40123 w 695462"/>
                <a:gd name="connsiteY1" fmla="*/ 93620 h 160491"/>
                <a:gd name="connsiteX2" fmla="*/ 93620 w 695462"/>
                <a:gd name="connsiteY2" fmla="*/ 147117 h 160491"/>
                <a:gd name="connsiteX3" fmla="*/ 628591 w 695462"/>
                <a:gd name="connsiteY3" fmla="*/ 147117 h 160491"/>
                <a:gd name="connsiteX4" fmla="*/ 682088 w 695462"/>
                <a:gd name="connsiteY4" fmla="*/ 93620 h 160491"/>
                <a:gd name="connsiteX5" fmla="*/ 628591 w 695462"/>
                <a:gd name="connsiteY5" fmla="*/ 40123 h 160491"/>
                <a:gd name="connsiteX6" fmla="*/ 93620 w 695462"/>
                <a:gd name="connsiteY6" fmla="*/ 40123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462" h="160491">
                  <a:moveTo>
                    <a:pt x="93620" y="40123"/>
                  </a:moveTo>
                  <a:cubicBezTo>
                    <a:pt x="64090" y="40123"/>
                    <a:pt x="40123" y="64036"/>
                    <a:pt x="40123" y="93620"/>
                  </a:cubicBezTo>
                  <a:cubicBezTo>
                    <a:pt x="40123" y="123204"/>
                    <a:pt x="64090" y="147117"/>
                    <a:pt x="93620" y="147117"/>
                  </a:cubicBezTo>
                  <a:lnTo>
                    <a:pt x="628591" y="147117"/>
                  </a:lnTo>
                  <a:cubicBezTo>
                    <a:pt x="658122" y="147117"/>
                    <a:pt x="682088" y="123204"/>
                    <a:pt x="682088" y="93620"/>
                  </a:cubicBezTo>
                  <a:cubicBezTo>
                    <a:pt x="682088" y="64036"/>
                    <a:pt x="658122" y="40123"/>
                    <a:pt x="628591" y="40123"/>
                  </a:cubicBezTo>
                  <a:lnTo>
                    <a:pt x="93620" y="40123"/>
                  </a:ln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C5C3FDFA-8A38-43A9-B52A-5257CA1CCE38}"/>
                </a:ext>
              </a:extLst>
            </p:cNvPr>
            <p:cNvSpPr/>
            <p:nvPr/>
          </p:nvSpPr>
          <p:spPr>
            <a:xfrm>
              <a:off x="3900054" y="3678781"/>
              <a:ext cx="160491" cy="160491"/>
            </a:xfrm>
            <a:custGeom>
              <a:avLst/>
              <a:gdLst>
                <a:gd name="connsiteX0" fmla="*/ 93620 w 160491"/>
                <a:gd name="connsiteY0" fmla="*/ 146448 h 160491"/>
                <a:gd name="connsiteX1" fmla="*/ 131603 w 160491"/>
                <a:gd name="connsiteY1" fmla="*/ 130934 h 160491"/>
                <a:gd name="connsiteX2" fmla="*/ 147117 w 160491"/>
                <a:gd name="connsiteY2" fmla="*/ 92951 h 160491"/>
                <a:gd name="connsiteX3" fmla="*/ 131603 w 160491"/>
                <a:gd name="connsiteY3" fmla="*/ 54968 h 160491"/>
                <a:gd name="connsiteX4" fmla="*/ 55637 w 160491"/>
                <a:gd name="connsiteY4" fmla="*/ 54968 h 160491"/>
                <a:gd name="connsiteX5" fmla="*/ 40123 w 160491"/>
                <a:gd name="connsiteY5" fmla="*/ 92951 h 160491"/>
                <a:gd name="connsiteX6" fmla="*/ 55637 w 160491"/>
                <a:gd name="connsiteY6" fmla="*/ 130934 h 160491"/>
                <a:gd name="connsiteX7" fmla="*/ 93620 w 160491"/>
                <a:gd name="connsiteY7" fmla="*/ 146448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491" h="160491">
                  <a:moveTo>
                    <a:pt x="93620" y="146448"/>
                  </a:moveTo>
                  <a:cubicBezTo>
                    <a:pt x="107529" y="146448"/>
                    <a:pt x="121438" y="140564"/>
                    <a:pt x="131603" y="130934"/>
                  </a:cubicBezTo>
                  <a:cubicBezTo>
                    <a:pt x="141232" y="120770"/>
                    <a:pt x="147117" y="106860"/>
                    <a:pt x="147117" y="92951"/>
                  </a:cubicBezTo>
                  <a:cubicBezTo>
                    <a:pt x="147117" y="78989"/>
                    <a:pt x="141232" y="65079"/>
                    <a:pt x="131603" y="54968"/>
                  </a:cubicBezTo>
                  <a:cubicBezTo>
                    <a:pt x="111809" y="35174"/>
                    <a:pt x="75431" y="35174"/>
                    <a:pt x="55637" y="54968"/>
                  </a:cubicBezTo>
                  <a:cubicBezTo>
                    <a:pt x="46008" y="65079"/>
                    <a:pt x="40123" y="78454"/>
                    <a:pt x="40123" y="92951"/>
                  </a:cubicBezTo>
                  <a:cubicBezTo>
                    <a:pt x="40123" y="106860"/>
                    <a:pt x="46008" y="120770"/>
                    <a:pt x="55637" y="130934"/>
                  </a:cubicBezTo>
                  <a:cubicBezTo>
                    <a:pt x="65801" y="140564"/>
                    <a:pt x="79711" y="146448"/>
                    <a:pt x="93620" y="146448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BC8CC653-1A71-4B28-B295-6988ED6146F1}"/>
                </a:ext>
              </a:extLst>
            </p:cNvPr>
            <p:cNvSpPr/>
            <p:nvPr/>
          </p:nvSpPr>
          <p:spPr>
            <a:xfrm>
              <a:off x="4969997" y="4427072"/>
              <a:ext cx="534971" cy="160491"/>
            </a:xfrm>
            <a:custGeom>
              <a:avLst/>
              <a:gdLst>
                <a:gd name="connsiteX0" fmla="*/ 468100 w 534971"/>
                <a:gd name="connsiteY0" fmla="*/ 40123 h 160491"/>
                <a:gd name="connsiteX1" fmla="*/ 93620 w 534971"/>
                <a:gd name="connsiteY1" fmla="*/ 40123 h 160491"/>
                <a:gd name="connsiteX2" fmla="*/ 40123 w 534971"/>
                <a:gd name="connsiteY2" fmla="*/ 93620 h 160491"/>
                <a:gd name="connsiteX3" fmla="*/ 93620 w 534971"/>
                <a:gd name="connsiteY3" fmla="*/ 147117 h 160491"/>
                <a:gd name="connsiteX4" fmla="*/ 468100 w 534971"/>
                <a:gd name="connsiteY4" fmla="*/ 147117 h 160491"/>
                <a:gd name="connsiteX5" fmla="*/ 521597 w 534971"/>
                <a:gd name="connsiteY5" fmla="*/ 93620 h 160491"/>
                <a:gd name="connsiteX6" fmla="*/ 468100 w 534971"/>
                <a:gd name="connsiteY6" fmla="*/ 40123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971" h="160491">
                  <a:moveTo>
                    <a:pt x="468100" y="40123"/>
                  </a:moveTo>
                  <a:lnTo>
                    <a:pt x="93620" y="40123"/>
                  </a:lnTo>
                  <a:cubicBezTo>
                    <a:pt x="64090" y="40123"/>
                    <a:pt x="40123" y="64036"/>
                    <a:pt x="40123" y="93620"/>
                  </a:cubicBezTo>
                  <a:cubicBezTo>
                    <a:pt x="40123" y="123204"/>
                    <a:pt x="64090" y="147117"/>
                    <a:pt x="93620" y="147117"/>
                  </a:cubicBezTo>
                  <a:lnTo>
                    <a:pt x="468100" y="147117"/>
                  </a:lnTo>
                  <a:cubicBezTo>
                    <a:pt x="497630" y="147117"/>
                    <a:pt x="521597" y="123204"/>
                    <a:pt x="521597" y="93620"/>
                  </a:cubicBezTo>
                  <a:cubicBezTo>
                    <a:pt x="521597" y="64036"/>
                    <a:pt x="497630" y="40123"/>
                    <a:pt x="468100" y="40123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1081B65B-399F-4FE9-930A-BEEBD07D699B}"/>
                </a:ext>
              </a:extLst>
            </p:cNvPr>
            <p:cNvSpPr/>
            <p:nvPr/>
          </p:nvSpPr>
          <p:spPr>
            <a:xfrm>
              <a:off x="4167540" y="4427072"/>
              <a:ext cx="695463" cy="160491"/>
            </a:xfrm>
            <a:custGeom>
              <a:avLst/>
              <a:gdLst>
                <a:gd name="connsiteX0" fmla="*/ 628591 w 695462"/>
                <a:gd name="connsiteY0" fmla="*/ 40123 h 160491"/>
                <a:gd name="connsiteX1" fmla="*/ 93620 w 695462"/>
                <a:gd name="connsiteY1" fmla="*/ 40123 h 160491"/>
                <a:gd name="connsiteX2" fmla="*/ 40123 w 695462"/>
                <a:gd name="connsiteY2" fmla="*/ 93620 h 160491"/>
                <a:gd name="connsiteX3" fmla="*/ 93620 w 695462"/>
                <a:gd name="connsiteY3" fmla="*/ 147117 h 160491"/>
                <a:gd name="connsiteX4" fmla="*/ 628591 w 695462"/>
                <a:gd name="connsiteY4" fmla="*/ 147117 h 160491"/>
                <a:gd name="connsiteX5" fmla="*/ 682088 w 695462"/>
                <a:gd name="connsiteY5" fmla="*/ 93620 h 160491"/>
                <a:gd name="connsiteX6" fmla="*/ 628591 w 695462"/>
                <a:gd name="connsiteY6" fmla="*/ 40123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462" h="160491">
                  <a:moveTo>
                    <a:pt x="628591" y="40123"/>
                  </a:moveTo>
                  <a:lnTo>
                    <a:pt x="93620" y="40123"/>
                  </a:lnTo>
                  <a:cubicBezTo>
                    <a:pt x="64090" y="40123"/>
                    <a:pt x="40123" y="64036"/>
                    <a:pt x="40123" y="93620"/>
                  </a:cubicBezTo>
                  <a:cubicBezTo>
                    <a:pt x="40123" y="123204"/>
                    <a:pt x="64090" y="147117"/>
                    <a:pt x="93620" y="147117"/>
                  </a:cubicBezTo>
                  <a:lnTo>
                    <a:pt x="628591" y="147117"/>
                  </a:lnTo>
                  <a:cubicBezTo>
                    <a:pt x="658122" y="147117"/>
                    <a:pt x="682088" y="123204"/>
                    <a:pt x="682088" y="93620"/>
                  </a:cubicBezTo>
                  <a:cubicBezTo>
                    <a:pt x="682088" y="64036"/>
                    <a:pt x="658122" y="40123"/>
                    <a:pt x="628591" y="40123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3C9B1C6F-71C1-48FE-AFE0-9E874E7C7D59}"/>
                </a:ext>
              </a:extLst>
            </p:cNvPr>
            <p:cNvSpPr/>
            <p:nvPr/>
          </p:nvSpPr>
          <p:spPr>
            <a:xfrm>
              <a:off x="3900054" y="4427807"/>
              <a:ext cx="160491" cy="160491"/>
            </a:xfrm>
            <a:custGeom>
              <a:avLst/>
              <a:gdLst>
                <a:gd name="connsiteX0" fmla="*/ 55637 w 160491"/>
                <a:gd name="connsiteY0" fmla="*/ 54902 h 160491"/>
                <a:gd name="connsiteX1" fmla="*/ 40123 w 160491"/>
                <a:gd name="connsiteY1" fmla="*/ 92885 h 160491"/>
                <a:gd name="connsiteX2" fmla="*/ 55637 w 160491"/>
                <a:gd name="connsiteY2" fmla="*/ 130868 h 160491"/>
                <a:gd name="connsiteX3" fmla="*/ 93620 w 160491"/>
                <a:gd name="connsiteY3" fmla="*/ 146382 h 160491"/>
                <a:gd name="connsiteX4" fmla="*/ 131603 w 160491"/>
                <a:gd name="connsiteY4" fmla="*/ 130868 h 160491"/>
                <a:gd name="connsiteX5" fmla="*/ 147117 w 160491"/>
                <a:gd name="connsiteY5" fmla="*/ 92885 h 160491"/>
                <a:gd name="connsiteX6" fmla="*/ 131603 w 160491"/>
                <a:gd name="connsiteY6" fmla="*/ 55437 h 160491"/>
                <a:gd name="connsiteX7" fmla="*/ 55637 w 160491"/>
                <a:gd name="connsiteY7" fmla="*/ 54902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491" h="160491">
                  <a:moveTo>
                    <a:pt x="55637" y="54902"/>
                  </a:moveTo>
                  <a:cubicBezTo>
                    <a:pt x="46008" y="64532"/>
                    <a:pt x="40123" y="78387"/>
                    <a:pt x="40123" y="92885"/>
                  </a:cubicBezTo>
                  <a:cubicBezTo>
                    <a:pt x="40123" y="107329"/>
                    <a:pt x="45473" y="120704"/>
                    <a:pt x="55637" y="130868"/>
                  </a:cubicBezTo>
                  <a:cubicBezTo>
                    <a:pt x="65801" y="140498"/>
                    <a:pt x="79711" y="146382"/>
                    <a:pt x="93620" y="146382"/>
                  </a:cubicBezTo>
                  <a:cubicBezTo>
                    <a:pt x="108064" y="146382"/>
                    <a:pt x="121438" y="140498"/>
                    <a:pt x="131603" y="130868"/>
                  </a:cubicBezTo>
                  <a:cubicBezTo>
                    <a:pt x="141232" y="120704"/>
                    <a:pt x="147117" y="106794"/>
                    <a:pt x="147117" y="92885"/>
                  </a:cubicBezTo>
                  <a:cubicBezTo>
                    <a:pt x="147117" y="78387"/>
                    <a:pt x="141232" y="65013"/>
                    <a:pt x="131603" y="55437"/>
                  </a:cubicBezTo>
                  <a:cubicBezTo>
                    <a:pt x="111809" y="35108"/>
                    <a:pt x="75966" y="35108"/>
                    <a:pt x="55637" y="54902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0BF103B2-B76C-4809-9898-633F98247CCF}"/>
                </a:ext>
              </a:extLst>
            </p:cNvPr>
            <p:cNvSpPr/>
            <p:nvPr/>
          </p:nvSpPr>
          <p:spPr>
            <a:xfrm>
              <a:off x="5344477" y="3304302"/>
              <a:ext cx="160491" cy="160491"/>
            </a:xfrm>
            <a:custGeom>
              <a:avLst/>
              <a:gdLst>
                <a:gd name="connsiteX0" fmla="*/ 93620 w 160491"/>
                <a:gd name="connsiteY0" fmla="*/ 146448 h 160491"/>
                <a:gd name="connsiteX1" fmla="*/ 131603 w 160491"/>
                <a:gd name="connsiteY1" fmla="*/ 130934 h 160491"/>
                <a:gd name="connsiteX2" fmla="*/ 147117 w 160491"/>
                <a:gd name="connsiteY2" fmla="*/ 92951 h 160491"/>
                <a:gd name="connsiteX3" fmla="*/ 131603 w 160491"/>
                <a:gd name="connsiteY3" fmla="*/ 54968 h 160491"/>
                <a:gd name="connsiteX4" fmla="*/ 55637 w 160491"/>
                <a:gd name="connsiteY4" fmla="*/ 54968 h 160491"/>
                <a:gd name="connsiteX5" fmla="*/ 40123 w 160491"/>
                <a:gd name="connsiteY5" fmla="*/ 92951 h 160491"/>
                <a:gd name="connsiteX6" fmla="*/ 55637 w 160491"/>
                <a:gd name="connsiteY6" fmla="*/ 130934 h 160491"/>
                <a:gd name="connsiteX7" fmla="*/ 93620 w 160491"/>
                <a:gd name="connsiteY7" fmla="*/ 146448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491" h="160491">
                  <a:moveTo>
                    <a:pt x="93620" y="146448"/>
                  </a:moveTo>
                  <a:cubicBezTo>
                    <a:pt x="107529" y="146448"/>
                    <a:pt x="121438" y="140564"/>
                    <a:pt x="131603" y="130934"/>
                  </a:cubicBezTo>
                  <a:cubicBezTo>
                    <a:pt x="141767" y="120770"/>
                    <a:pt x="147117" y="106860"/>
                    <a:pt x="147117" y="92951"/>
                  </a:cubicBezTo>
                  <a:cubicBezTo>
                    <a:pt x="147117" y="78989"/>
                    <a:pt x="141767" y="65079"/>
                    <a:pt x="131603" y="54968"/>
                  </a:cubicBezTo>
                  <a:cubicBezTo>
                    <a:pt x="111274" y="35174"/>
                    <a:pt x="75966" y="35174"/>
                    <a:pt x="55637" y="54968"/>
                  </a:cubicBezTo>
                  <a:cubicBezTo>
                    <a:pt x="46008" y="65079"/>
                    <a:pt x="40123" y="78989"/>
                    <a:pt x="40123" y="92951"/>
                  </a:cubicBezTo>
                  <a:cubicBezTo>
                    <a:pt x="40123" y="106860"/>
                    <a:pt x="46008" y="120770"/>
                    <a:pt x="55637" y="130934"/>
                  </a:cubicBezTo>
                  <a:cubicBezTo>
                    <a:pt x="65801" y="140564"/>
                    <a:pt x="79711" y="146448"/>
                    <a:pt x="93620" y="146448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id="{0ECEA20F-0726-4A32-B2E5-E181D12AE3C2}"/>
                </a:ext>
              </a:extLst>
            </p:cNvPr>
            <p:cNvSpPr/>
            <p:nvPr/>
          </p:nvSpPr>
          <p:spPr>
            <a:xfrm>
              <a:off x="5076991" y="4053261"/>
              <a:ext cx="160491" cy="160491"/>
            </a:xfrm>
            <a:custGeom>
              <a:avLst/>
              <a:gdLst>
                <a:gd name="connsiteX0" fmla="*/ 131603 w 160491"/>
                <a:gd name="connsiteY0" fmla="*/ 130934 h 160491"/>
                <a:gd name="connsiteX1" fmla="*/ 147117 w 160491"/>
                <a:gd name="connsiteY1" fmla="*/ 92951 h 160491"/>
                <a:gd name="connsiteX2" fmla="*/ 131603 w 160491"/>
                <a:gd name="connsiteY2" fmla="*/ 54968 h 160491"/>
                <a:gd name="connsiteX3" fmla="*/ 55637 w 160491"/>
                <a:gd name="connsiteY3" fmla="*/ 54968 h 160491"/>
                <a:gd name="connsiteX4" fmla="*/ 40123 w 160491"/>
                <a:gd name="connsiteY4" fmla="*/ 92951 h 160491"/>
                <a:gd name="connsiteX5" fmla="*/ 55637 w 160491"/>
                <a:gd name="connsiteY5" fmla="*/ 130934 h 160491"/>
                <a:gd name="connsiteX6" fmla="*/ 93620 w 160491"/>
                <a:gd name="connsiteY6" fmla="*/ 146448 h 160491"/>
                <a:gd name="connsiteX7" fmla="*/ 131603 w 160491"/>
                <a:gd name="connsiteY7" fmla="*/ 130934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491" h="160491">
                  <a:moveTo>
                    <a:pt x="131603" y="130934"/>
                  </a:moveTo>
                  <a:cubicBezTo>
                    <a:pt x="141232" y="120770"/>
                    <a:pt x="147117" y="106860"/>
                    <a:pt x="147117" y="92951"/>
                  </a:cubicBezTo>
                  <a:cubicBezTo>
                    <a:pt x="147117" y="78988"/>
                    <a:pt x="141232" y="65079"/>
                    <a:pt x="131603" y="54968"/>
                  </a:cubicBezTo>
                  <a:cubicBezTo>
                    <a:pt x="111274" y="35174"/>
                    <a:pt x="75431" y="35174"/>
                    <a:pt x="55637" y="54968"/>
                  </a:cubicBezTo>
                  <a:cubicBezTo>
                    <a:pt x="46008" y="65079"/>
                    <a:pt x="40123" y="78988"/>
                    <a:pt x="40123" y="92951"/>
                  </a:cubicBezTo>
                  <a:cubicBezTo>
                    <a:pt x="40123" y="106860"/>
                    <a:pt x="46008" y="120770"/>
                    <a:pt x="55637" y="130934"/>
                  </a:cubicBezTo>
                  <a:cubicBezTo>
                    <a:pt x="65801" y="141045"/>
                    <a:pt x="79176" y="146448"/>
                    <a:pt x="93620" y="146448"/>
                  </a:cubicBezTo>
                  <a:cubicBezTo>
                    <a:pt x="108064" y="146448"/>
                    <a:pt x="121438" y="140564"/>
                    <a:pt x="131603" y="130934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73F51E76-A25F-4705-B038-805C4AF90496}"/>
                </a:ext>
              </a:extLst>
            </p:cNvPr>
            <p:cNvSpPr/>
            <p:nvPr/>
          </p:nvSpPr>
          <p:spPr>
            <a:xfrm>
              <a:off x="5344477" y="4053261"/>
              <a:ext cx="160491" cy="160491"/>
            </a:xfrm>
            <a:custGeom>
              <a:avLst/>
              <a:gdLst>
                <a:gd name="connsiteX0" fmla="*/ 55637 w 160491"/>
                <a:gd name="connsiteY0" fmla="*/ 54968 h 160491"/>
                <a:gd name="connsiteX1" fmla="*/ 40123 w 160491"/>
                <a:gd name="connsiteY1" fmla="*/ 92951 h 160491"/>
                <a:gd name="connsiteX2" fmla="*/ 55637 w 160491"/>
                <a:gd name="connsiteY2" fmla="*/ 130934 h 160491"/>
                <a:gd name="connsiteX3" fmla="*/ 93620 w 160491"/>
                <a:gd name="connsiteY3" fmla="*/ 146448 h 160491"/>
                <a:gd name="connsiteX4" fmla="*/ 131603 w 160491"/>
                <a:gd name="connsiteY4" fmla="*/ 130934 h 160491"/>
                <a:gd name="connsiteX5" fmla="*/ 147117 w 160491"/>
                <a:gd name="connsiteY5" fmla="*/ 92951 h 160491"/>
                <a:gd name="connsiteX6" fmla="*/ 131603 w 160491"/>
                <a:gd name="connsiteY6" fmla="*/ 54968 h 160491"/>
                <a:gd name="connsiteX7" fmla="*/ 55637 w 160491"/>
                <a:gd name="connsiteY7" fmla="*/ 54968 h 1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491" h="160491">
                  <a:moveTo>
                    <a:pt x="55637" y="54968"/>
                  </a:moveTo>
                  <a:cubicBezTo>
                    <a:pt x="46008" y="65079"/>
                    <a:pt x="40123" y="78988"/>
                    <a:pt x="40123" y="92951"/>
                  </a:cubicBezTo>
                  <a:cubicBezTo>
                    <a:pt x="40123" y="106860"/>
                    <a:pt x="46008" y="120770"/>
                    <a:pt x="55637" y="130934"/>
                  </a:cubicBezTo>
                  <a:cubicBezTo>
                    <a:pt x="65801" y="140564"/>
                    <a:pt x="79176" y="146448"/>
                    <a:pt x="93620" y="146448"/>
                  </a:cubicBezTo>
                  <a:cubicBezTo>
                    <a:pt x="108064" y="146448"/>
                    <a:pt x="121438" y="140564"/>
                    <a:pt x="131603" y="130934"/>
                  </a:cubicBezTo>
                  <a:cubicBezTo>
                    <a:pt x="141232" y="120770"/>
                    <a:pt x="147117" y="106860"/>
                    <a:pt x="147117" y="92951"/>
                  </a:cubicBezTo>
                  <a:cubicBezTo>
                    <a:pt x="147117" y="78988"/>
                    <a:pt x="141232" y="65079"/>
                    <a:pt x="131603" y="54968"/>
                  </a:cubicBezTo>
                  <a:cubicBezTo>
                    <a:pt x="111809" y="35174"/>
                    <a:pt x="75431" y="35174"/>
                    <a:pt x="55637" y="54968"/>
                  </a:cubicBezTo>
                  <a:close/>
                </a:path>
              </a:pathLst>
            </a:custGeom>
            <a:solidFill>
              <a:srgbClr val="CEC9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93" name="ZoneTexte 92">
            <a:extLst>
              <a:ext uri="{FF2B5EF4-FFF2-40B4-BE49-F238E27FC236}">
                <a16:creationId xmlns:a16="http://schemas.microsoft.com/office/drawing/2014/main" id="{F66E9F5B-EE79-4375-B574-E381FEC7A186}"/>
              </a:ext>
            </a:extLst>
          </p:cNvPr>
          <p:cNvSpPr txBox="1"/>
          <p:nvPr/>
        </p:nvSpPr>
        <p:spPr>
          <a:xfrm>
            <a:off x="473836" y="524824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Utilisation des données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/>
          </p:nvPr>
        </p:nvGraphicFramePr>
        <p:xfrm>
          <a:off x="6232913" y="2400281"/>
          <a:ext cx="42811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8116">
                  <a:extLst>
                    <a:ext uri="{9D8B030D-6E8A-4147-A177-3AD203B41FA5}">
                      <a16:colId xmlns:a16="http://schemas.microsoft.com/office/drawing/2014/main" val="357879555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33265441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66096449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974220820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508087683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983832066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047071472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245945498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239850295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312973461"/>
                    </a:ext>
                  </a:extLst>
                </a:gridCol>
              </a:tblGrid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8823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7880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9497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296794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31370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35096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1389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62564"/>
                  </a:ext>
                </a:extLst>
              </a:tr>
            </a:tbl>
          </a:graphicData>
        </a:graphic>
      </p:graphicFrame>
      <p:graphicFrame>
        <p:nvGraphicFramePr>
          <p:cNvPr id="113" name="Tableau 112"/>
          <p:cNvGraphicFramePr>
            <a:graphicFrameLocks noGrp="1"/>
          </p:cNvGraphicFramePr>
          <p:nvPr>
            <p:extLst/>
          </p:nvPr>
        </p:nvGraphicFramePr>
        <p:xfrm>
          <a:off x="6232913" y="2400281"/>
          <a:ext cx="42811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8116">
                  <a:extLst>
                    <a:ext uri="{9D8B030D-6E8A-4147-A177-3AD203B41FA5}">
                      <a16:colId xmlns:a16="http://schemas.microsoft.com/office/drawing/2014/main" val="357879555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33265441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66096449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974220820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508087683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983832066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047071472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245945498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239850295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312973461"/>
                    </a:ext>
                  </a:extLst>
                </a:gridCol>
              </a:tblGrid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8823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7880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9497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296794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31370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35096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1389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62564"/>
                  </a:ext>
                </a:extLst>
              </a:tr>
            </a:tbl>
          </a:graphicData>
        </a:graphic>
      </p:graphicFrame>
      <p:graphicFrame>
        <p:nvGraphicFramePr>
          <p:cNvPr id="114" name="Tableau 113"/>
          <p:cNvGraphicFramePr>
            <a:graphicFrameLocks noGrp="1"/>
          </p:cNvGraphicFramePr>
          <p:nvPr>
            <p:extLst/>
          </p:nvPr>
        </p:nvGraphicFramePr>
        <p:xfrm>
          <a:off x="6232912" y="2406629"/>
          <a:ext cx="42811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8116">
                  <a:extLst>
                    <a:ext uri="{9D8B030D-6E8A-4147-A177-3AD203B41FA5}">
                      <a16:colId xmlns:a16="http://schemas.microsoft.com/office/drawing/2014/main" val="357879555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33265441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66096449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974220820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508087683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983832066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047071472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245945498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239850295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312973461"/>
                    </a:ext>
                  </a:extLst>
                </a:gridCol>
              </a:tblGrid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8823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7880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9497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296794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31370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35096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1389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62564"/>
                  </a:ext>
                </a:extLst>
              </a:tr>
            </a:tbl>
          </a:graphicData>
        </a:graphic>
      </p:graphicFrame>
      <p:graphicFrame>
        <p:nvGraphicFramePr>
          <p:cNvPr id="115" name="Tableau 114"/>
          <p:cNvGraphicFramePr>
            <a:graphicFrameLocks noGrp="1"/>
          </p:cNvGraphicFramePr>
          <p:nvPr>
            <p:extLst/>
          </p:nvPr>
        </p:nvGraphicFramePr>
        <p:xfrm>
          <a:off x="6232911" y="2413739"/>
          <a:ext cx="42811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8116">
                  <a:extLst>
                    <a:ext uri="{9D8B030D-6E8A-4147-A177-3AD203B41FA5}">
                      <a16:colId xmlns:a16="http://schemas.microsoft.com/office/drawing/2014/main" val="357879555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33265441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66096449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974220820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508087683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983832066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047071472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245945498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239850295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312973461"/>
                    </a:ext>
                  </a:extLst>
                </a:gridCol>
              </a:tblGrid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8823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7880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9497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296794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31370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35096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1389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62564"/>
                  </a:ext>
                </a:extLst>
              </a:tr>
            </a:tbl>
          </a:graphicData>
        </a:graphic>
      </p:graphicFrame>
      <p:graphicFrame>
        <p:nvGraphicFramePr>
          <p:cNvPr id="116" name="Tableau 115"/>
          <p:cNvGraphicFramePr>
            <a:graphicFrameLocks noGrp="1"/>
          </p:cNvGraphicFramePr>
          <p:nvPr>
            <p:extLst/>
          </p:nvPr>
        </p:nvGraphicFramePr>
        <p:xfrm>
          <a:off x="6234477" y="2415892"/>
          <a:ext cx="42811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8116">
                  <a:extLst>
                    <a:ext uri="{9D8B030D-6E8A-4147-A177-3AD203B41FA5}">
                      <a16:colId xmlns:a16="http://schemas.microsoft.com/office/drawing/2014/main" val="357879555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33265441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66096449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974220820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508087683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983832066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047071472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245945498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239850295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312973461"/>
                    </a:ext>
                  </a:extLst>
                </a:gridCol>
              </a:tblGrid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8823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7880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9497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296794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31370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35096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1389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62564"/>
                  </a:ext>
                </a:extLst>
              </a:tr>
            </a:tbl>
          </a:graphicData>
        </a:graphic>
      </p:graphicFrame>
      <p:graphicFrame>
        <p:nvGraphicFramePr>
          <p:cNvPr id="117" name="Tableau 116"/>
          <p:cNvGraphicFramePr>
            <a:graphicFrameLocks noGrp="1"/>
          </p:cNvGraphicFramePr>
          <p:nvPr>
            <p:extLst/>
          </p:nvPr>
        </p:nvGraphicFramePr>
        <p:xfrm>
          <a:off x="6231345" y="2405072"/>
          <a:ext cx="42811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8116">
                  <a:extLst>
                    <a:ext uri="{9D8B030D-6E8A-4147-A177-3AD203B41FA5}">
                      <a16:colId xmlns:a16="http://schemas.microsoft.com/office/drawing/2014/main" val="357879555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33265441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66096449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974220820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508087683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983832066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047071472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245945498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239850295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312973461"/>
                    </a:ext>
                  </a:extLst>
                </a:gridCol>
              </a:tblGrid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8823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7880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9497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296794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31370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35096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1389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62564"/>
                  </a:ext>
                </a:extLst>
              </a:tr>
            </a:tbl>
          </a:graphicData>
        </a:graphic>
      </p:graphicFrame>
      <p:graphicFrame>
        <p:nvGraphicFramePr>
          <p:cNvPr id="118" name="Tableau 117"/>
          <p:cNvGraphicFramePr>
            <a:graphicFrameLocks noGrp="1"/>
          </p:cNvGraphicFramePr>
          <p:nvPr>
            <p:extLst/>
          </p:nvPr>
        </p:nvGraphicFramePr>
        <p:xfrm>
          <a:off x="6242077" y="2398128"/>
          <a:ext cx="42811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8116">
                  <a:extLst>
                    <a:ext uri="{9D8B030D-6E8A-4147-A177-3AD203B41FA5}">
                      <a16:colId xmlns:a16="http://schemas.microsoft.com/office/drawing/2014/main" val="357879555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33265441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66096449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974220820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508087683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983832066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047071472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245945498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239850295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312973461"/>
                    </a:ext>
                  </a:extLst>
                </a:gridCol>
              </a:tblGrid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8823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7880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9497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296794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31370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35096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1389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62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80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L -0.30807 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04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Tableau 94"/>
          <p:cNvGraphicFramePr>
            <a:graphicFrameLocks noGrp="1"/>
          </p:cNvGraphicFramePr>
          <p:nvPr>
            <p:extLst/>
          </p:nvPr>
        </p:nvGraphicFramePr>
        <p:xfrm>
          <a:off x="6232911" y="2391489"/>
          <a:ext cx="42811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8116">
                  <a:extLst>
                    <a:ext uri="{9D8B030D-6E8A-4147-A177-3AD203B41FA5}">
                      <a16:colId xmlns:a16="http://schemas.microsoft.com/office/drawing/2014/main" val="357879555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332654414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66096449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974220820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508087683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983832066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047071472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3245945498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239850295"/>
                    </a:ext>
                  </a:extLst>
                </a:gridCol>
                <a:gridCol w="428116">
                  <a:extLst>
                    <a:ext uri="{9D8B030D-6E8A-4147-A177-3AD203B41FA5}">
                      <a16:colId xmlns:a16="http://schemas.microsoft.com/office/drawing/2014/main" val="1312973461"/>
                    </a:ext>
                  </a:extLst>
                </a:gridCol>
              </a:tblGrid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8823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7880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94975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296794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31370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487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35096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13896"/>
                  </a:ext>
                </a:extLst>
              </a:tr>
              <a:tr h="22095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62564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56474D-CB2F-41D3-94B1-8DE61FC7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76</a:t>
            </a:fld>
            <a:endParaRPr lang="fr-FR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66E9F5B-EE79-4375-B574-E381FEC7A186}"/>
              </a:ext>
            </a:extLst>
          </p:cNvPr>
          <p:cNvSpPr txBox="1"/>
          <p:nvPr/>
        </p:nvSpPr>
        <p:spPr>
          <a:xfrm>
            <a:off x="473836" y="524824"/>
            <a:ext cx="4727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Utilisation des informations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22852" y="2743805"/>
            <a:ext cx="1575496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>
                <a:solidFill>
                  <a:srgbClr val="84B817"/>
                </a:solidFill>
              </a:rPr>
              <a:t>A(X1,Y1)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B(X2,Y2)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…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?(</a:t>
            </a:r>
            <a:r>
              <a:rPr lang="fr-FR" sz="3200" dirty="0" err="1">
                <a:solidFill>
                  <a:srgbClr val="84B817"/>
                </a:solidFill>
              </a:rPr>
              <a:t>Xx,Yy</a:t>
            </a:r>
            <a:r>
              <a:rPr lang="fr-FR" sz="3200" dirty="0">
                <a:solidFill>
                  <a:srgbClr val="84B817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76923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-0.444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2180" y="2757783"/>
            <a:ext cx="1384027" cy="1024062"/>
          </a:xfrm>
          <a:prstGeom prst="rect">
            <a:avLst/>
          </a:prstGeom>
          <a:solidFill>
            <a:schemeClr val="bg1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555795" y="2757783"/>
            <a:ext cx="1533128" cy="1024062"/>
          </a:xfrm>
          <a:prstGeom prst="rect">
            <a:avLst/>
          </a:prstGeom>
          <a:solidFill>
            <a:schemeClr val="bg1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322180" y="3781845"/>
            <a:ext cx="1384027" cy="1024062"/>
          </a:xfrm>
          <a:prstGeom prst="rect">
            <a:avLst/>
          </a:prstGeom>
          <a:solidFill>
            <a:schemeClr val="bg1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555795" y="3781845"/>
            <a:ext cx="1533128" cy="1024062"/>
          </a:xfrm>
          <a:prstGeom prst="rect">
            <a:avLst/>
          </a:prstGeom>
          <a:solidFill>
            <a:schemeClr val="bg1"/>
          </a:solidFill>
          <a:ln>
            <a:solidFill>
              <a:srgbClr val="00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56474D-CB2F-41D3-94B1-8DE61FC7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77</a:t>
            </a:fld>
            <a:endParaRPr lang="fr-FR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66E9F5B-EE79-4375-B574-E381FEC7A186}"/>
              </a:ext>
            </a:extLst>
          </p:cNvPr>
          <p:cNvSpPr txBox="1"/>
          <p:nvPr/>
        </p:nvSpPr>
        <p:spPr>
          <a:xfrm>
            <a:off x="473836" y="524824"/>
            <a:ext cx="4727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Utilisation des informations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22852" y="2743805"/>
            <a:ext cx="1575496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>
                <a:solidFill>
                  <a:srgbClr val="84B817"/>
                </a:solidFill>
              </a:rPr>
              <a:t>A(X1,Y1)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B(X2,Y2)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…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?(</a:t>
            </a:r>
            <a:r>
              <a:rPr lang="fr-FR" sz="3200" dirty="0" err="1">
                <a:solidFill>
                  <a:srgbClr val="84B817"/>
                </a:solidFill>
              </a:rPr>
              <a:t>Xx,Yy</a:t>
            </a:r>
            <a:r>
              <a:rPr lang="fr-FR" sz="3200" dirty="0">
                <a:solidFill>
                  <a:srgbClr val="84B817"/>
                </a:solidFill>
              </a:rPr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26893" y="2757783"/>
                <a:ext cx="6096000" cy="20481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i="1">
                          <a:solidFill>
                            <a:srgbClr val="00487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−127</m:t>
                          </m:r>
                        </m:num>
                        <m:den>
                          <m: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127</m:t>
                          </m:r>
                        </m:den>
                      </m:f>
                      <m:r>
                        <a:rPr lang="fr-FR" i="1">
                          <a:solidFill>
                            <a:srgbClr val="00487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×63+100+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−127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127</m:t>
                              </m:r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00487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00487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00487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²</m:t>
                              </m:r>
                            </m:e>
                          </m:rad>
                        </m:den>
                      </m:f>
                      <m:r>
                        <a:rPr lang="fr-FR" i="1">
                          <a:solidFill>
                            <a:srgbClr val="00487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×30</m:t>
                      </m:r>
                    </m:oMath>
                  </m:oMathPara>
                </a14:m>
                <a:endParaRPr lang="fr-FR" dirty="0">
                  <a:solidFill>
                    <a:srgbClr val="00487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i="1">
                          <a:solidFill>
                            <a:srgbClr val="00487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−127</m:t>
                          </m:r>
                        </m:num>
                        <m:den>
                          <m: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127</m:t>
                          </m:r>
                        </m:den>
                      </m:f>
                      <m:r>
                        <a:rPr lang="fr-FR" i="1">
                          <a:solidFill>
                            <a:srgbClr val="00487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×63+100+</m:t>
                      </m:r>
                      <m:f>
                        <m:fPr>
                          <m:ctrlPr>
                            <a:rPr lang="fr-FR" i="1">
                              <a:solidFill>
                                <a:srgbClr val="00487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−127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127</m:t>
                              </m:r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rgbClr val="00487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rgbClr val="00487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rgbClr val="00487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solidFill>
                                    <a:srgbClr val="00487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²</m:t>
                              </m:r>
                            </m:e>
                          </m:rad>
                        </m:den>
                      </m:f>
                      <m:r>
                        <a:rPr lang="fr-FR" i="1">
                          <a:solidFill>
                            <a:srgbClr val="00487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×30</m:t>
                      </m:r>
                    </m:oMath>
                  </m:oMathPara>
                </a14:m>
                <a:endParaRPr lang="fr-FR" dirty="0">
                  <a:solidFill>
                    <a:srgbClr val="00487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893" y="2757783"/>
                <a:ext cx="6096000" cy="20481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878833" y="2365742"/>
            <a:ext cx="3953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rgbClr val="004870"/>
                </a:solidFill>
              </a:rPr>
              <a:t>Conversion de X et Y avec les formules :</a:t>
            </a:r>
          </a:p>
          <a:p>
            <a:pPr algn="ctr"/>
            <a:endParaRPr lang="fr-FR" dirty="0">
              <a:solidFill>
                <a:srgbClr val="84B817"/>
              </a:solidFill>
            </a:endParaRPr>
          </a:p>
          <a:p>
            <a:pPr algn="ctr"/>
            <a:endParaRPr lang="fr-FR" dirty="0">
              <a:solidFill>
                <a:srgbClr val="84B81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94044" y="2743804"/>
            <a:ext cx="1853777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>
                <a:solidFill>
                  <a:srgbClr val="84B817"/>
                </a:solidFill>
              </a:rPr>
              <a:t>A’(X1’,Y1’)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B’(X2’,Y2’)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…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?’(Xx’,</a:t>
            </a:r>
            <a:r>
              <a:rPr lang="fr-FR" sz="3200" dirty="0" err="1">
                <a:solidFill>
                  <a:srgbClr val="84B817"/>
                </a:solidFill>
              </a:rPr>
              <a:t>Yy</a:t>
            </a:r>
            <a:r>
              <a:rPr lang="fr-FR" sz="3200" dirty="0">
                <a:solidFill>
                  <a:srgbClr val="84B817"/>
                </a:solidFill>
              </a:rPr>
              <a:t>’) </a:t>
            </a:r>
          </a:p>
        </p:txBody>
      </p:sp>
    </p:spTree>
    <p:extLst>
      <p:ext uri="{BB962C8B-B14F-4D97-AF65-F5344CB8AC3E}">
        <p14:creationId xmlns:p14="http://schemas.microsoft.com/office/powerpoint/2010/main" val="393435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1.48148E-6 L -0.52018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7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3" grpId="0"/>
      <p:bldP spid="7" grpId="0"/>
      <p:bldP spid="8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56474D-CB2F-41D3-94B1-8DE61FC7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78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5AA4AAD-C3AF-4ACF-8D13-284A1D9E2060}"/>
              </a:ext>
            </a:extLst>
          </p:cNvPr>
          <p:cNvGrpSpPr/>
          <p:nvPr/>
        </p:nvGrpSpPr>
        <p:grpSpPr>
          <a:xfrm>
            <a:off x="7007555" y="5807872"/>
            <a:ext cx="2733441" cy="369332"/>
            <a:chOff x="7784599" y="5682816"/>
            <a:chExt cx="2733441" cy="36933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079FFEB-5086-4F85-9478-7B8EDEEB43FA}"/>
                </a:ext>
              </a:extLst>
            </p:cNvPr>
            <p:cNvSpPr txBox="1"/>
            <p:nvPr/>
          </p:nvSpPr>
          <p:spPr>
            <a:xfrm>
              <a:off x="7784599" y="5682816"/>
              <a:ext cx="2733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entury Gothic" panose="020B0502020202020204" pitchFamily="34" charset="0"/>
                </a:rPr>
                <a:t>Diagramme des forces</a:t>
              </a:r>
            </a:p>
          </p:txBody>
        </p:sp>
      </p:grp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FA441E4C-C428-4DE1-9779-E21DC85DE6B7}"/>
              </a:ext>
            </a:extLst>
          </p:cNvPr>
          <p:cNvGrpSpPr/>
          <p:nvPr/>
        </p:nvGrpSpPr>
        <p:grpSpPr>
          <a:xfrm>
            <a:off x="6213331" y="1068752"/>
            <a:ext cx="4246635" cy="4246635"/>
            <a:chOff x="6277131" y="1092124"/>
            <a:chExt cx="4246635" cy="4246635"/>
          </a:xfrm>
        </p:grpSpPr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F47F9830-4852-4CB1-A2D7-43EB939D7374}"/>
                </a:ext>
              </a:extLst>
            </p:cNvPr>
            <p:cNvGrpSpPr/>
            <p:nvPr/>
          </p:nvGrpSpPr>
          <p:grpSpPr>
            <a:xfrm>
              <a:off x="6277131" y="1092124"/>
              <a:ext cx="4246635" cy="4246635"/>
              <a:chOff x="6277131" y="1092124"/>
              <a:chExt cx="4246635" cy="4246635"/>
            </a:xfrm>
          </p:grpSpPr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9B82B77F-8332-4921-B558-2F4325AD7BD0}"/>
                  </a:ext>
                </a:extLst>
              </p:cNvPr>
              <p:cNvSpPr/>
              <p:nvPr/>
            </p:nvSpPr>
            <p:spPr>
              <a:xfrm>
                <a:off x="6404530" y="1219523"/>
                <a:ext cx="4005120" cy="4005120"/>
              </a:xfrm>
              <a:custGeom>
                <a:avLst/>
                <a:gdLst>
                  <a:gd name="connsiteX0" fmla="*/ 3976591 w 4005119"/>
                  <a:gd name="connsiteY0" fmla="*/ 2004220 h 4005119"/>
                  <a:gd name="connsiteX1" fmla="*/ 2004220 w 4005119"/>
                  <a:gd name="connsiteY1" fmla="*/ 3976591 h 4005119"/>
                  <a:gd name="connsiteX2" fmla="*/ 31850 w 4005119"/>
                  <a:gd name="connsiteY2" fmla="*/ 2004220 h 4005119"/>
                  <a:gd name="connsiteX3" fmla="*/ 2004220 w 4005119"/>
                  <a:gd name="connsiteY3" fmla="*/ 31850 h 4005119"/>
                  <a:gd name="connsiteX4" fmla="*/ 3976591 w 4005119"/>
                  <a:gd name="connsiteY4" fmla="*/ 2004220 h 4005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5119" h="4005119">
                    <a:moveTo>
                      <a:pt x="3976591" y="2004220"/>
                    </a:moveTo>
                    <a:cubicBezTo>
                      <a:pt x="3976591" y="3093531"/>
                      <a:pt x="3093531" y="3976591"/>
                      <a:pt x="2004220" y="3976591"/>
                    </a:cubicBezTo>
                    <a:cubicBezTo>
                      <a:pt x="914910" y="3976591"/>
                      <a:pt x="31850" y="3093531"/>
                      <a:pt x="31850" y="2004220"/>
                    </a:cubicBezTo>
                    <a:cubicBezTo>
                      <a:pt x="31850" y="914910"/>
                      <a:pt x="914910" y="31850"/>
                      <a:pt x="2004220" y="31850"/>
                    </a:cubicBezTo>
                    <a:cubicBezTo>
                      <a:pt x="3093531" y="31850"/>
                      <a:pt x="3976591" y="914910"/>
                      <a:pt x="3976591" y="2004220"/>
                    </a:cubicBezTo>
                    <a:close/>
                  </a:path>
                </a:pathLst>
              </a:custGeom>
              <a:solidFill>
                <a:srgbClr val="F6F6F6"/>
              </a:solidFill>
              <a:ln w="20098" cap="flat">
                <a:solidFill>
                  <a:srgbClr val="7777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ABF30DA-6E7B-4B83-BD5D-B7A959DC3817}"/>
                  </a:ext>
                </a:extLst>
              </p:cNvPr>
              <p:cNvSpPr/>
              <p:nvPr/>
            </p:nvSpPr>
            <p:spPr>
              <a:xfrm>
                <a:off x="7451094" y="2266087"/>
                <a:ext cx="1952244" cy="1952244"/>
              </a:xfrm>
              <a:custGeom>
                <a:avLst/>
                <a:gdLst>
                  <a:gd name="connsiteX0" fmla="*/ 1923715 w 1952244"/>
                  <a:gd name="connsiteY0" fmla="*/ 977783 h 1952244"/>
                  <a:gd name="connsiteX1" fmla="*/ 977783 w 1952244"/>
                  <a:gd name="connsiteY1" fmla="*/ 1923715 h 1952244"/>
                  <a:gd name="connsiteX2" fmla="*/ 31850 w 1952244"/>
                  <a:gd name="connsiteY2" fmla="*/ 977783 h 1952244"/>
                  <a:gd name="connsiteX3" fmla="*/ 977783 w 1952244"/>
                  <a:gd name="connsiteY3" fmla="*/ 31850 h 1952244"/>
                  <a:gd name="connsiteX4" fmla="*/ 1923715 w 1952244"/>
                  <a:gd name="connsiteY4" fmla="*/ 977783 h 195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2244" h="1952244">
                    <a:moveTo>
                      <a:pt x="1923715" y="977783"/>
                    </a:moveTo>
                    <a:cubicBezTo>
                      <a:pt x="1923715" y="1500207"/>
                      <a:pt x="1500207" y="1923715"/>
                      <a:pt x="977783" y="1923715"/>
                    </a:cubicBezTo>
                    <a:cubicBezTo>
                      <a:pt x="455358" y="1923715"/>
                      <a:pt x="31850" y="1500207"/>
                      <a:pt x="31850" y="977783"/>
                    </a:cubicBezTo>
                    <a:cubicBezTo>
                      <a:pt x="31850" y="455358"/>
                      <a:pt x="455358" y="31850"/>
                      <a:pt x="977783" y="31850"/>
                    </a:cubicBezTo>
                    <a:cubicBezTo>
                      <a:pt x="1500207" y="31850"/>
                      <a:pt x="1923715" y="455358"/>
                      <a:pt x="1923715" y="977783"/>
                    </a:cubicBezTo>
                    <a:close/>
                  </a:path>
                </a:pathLst>
              </a:custGeom>
              <a:noFill/>
              <a:ln w="20098" cap="flat">
                <a:solidFill>
                  <a:srgbClr val="777777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F266338C-D25E-43DE-8A3B-DBE51FDF6093}"/>
                  </a:ext>
                </a:extLst>
              </p:cNvPr>
              <p:cNvSpPr/>
              <p:nvPr/>
            </p:nvSpPr>
            <p:spPr>
              <a:xfrm>
                <a:off x="7108949" y="1923942"/>
                <a:ext cx="2636536" cy="2636536"/>
              </a:xfrm>
              <a:custGeom>
                <a:avLst/>
                <a:gdLst>
                  <a:gd name="connsiteX0" fmla="*/ 2608007 w 2636536"/>
                  <a:gd name="connsiteY0" fmla="*/ 1319929 h 2636536"/>
                  <a:gd name="connsiteX1" fmla="*/ 1319929 w 2636536"/>
                  <a:gd name="connsiteY1" fmla="*/ 2608007 h 2636536"/>
                  <a:gd name="connsiteX2" fmla="*/ 31850 w 2636536"/>
                  <a:gd name="connsiteY2" fmla="*/ 1319929 h 2636536"/>
                  <a:gd name="connsiteX3" fmla="*/ 1319929 w 2636536"/>
                  <a:gd name="connsiteY3" fmla="*/ 31850 h 2636536"/>
                  <a:gd name="connsiteX4" fmla="*/ 2608007 w 2636536"/>
                  <a:gd name="connsiteY4" fmla="*/ 1319929 h 263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536" h="2636536">
                    <a:moveTo>
                      <a:pt x="2608007" y="1319929"/>
                    </a:moveTo>
                    <a:cubicBezTo>
                      <a:pt x="2608007" y="2031315"/>
                      <a:pt x="2031315" y="2608007"/>
                      <a:pt x="1319929" y="2608007"/>
                    </a:cubicBezTo>
                    <a:cubicBezTo>
                      <a:pt x="608542" y="2608007"/>
                      <a:pt x="31850" y="2031315"/>
                      <a:pt x="31850" y="1319929"/>
                    </a:cubicBezTo>
                    <a:cubicBezTo>
                      <a:pt x="31850" y="608542"/>
                      <a:pt x="608542" y="31850"/>
                      <a:pt x="1319929" y="31850"/>
                    </a:cubicBezTo>
                    <a:cubicBezTo>
                      <a:pt x="2031315" y="31850"/>
                      <a:pt x="2608007" y="608542"/>
                      <a:pt x="2608007" y="1319929"/>
                    </a:cubicBezTo>
                    <a:close/>
                  </a:path>
                </a:pathLst>
              </a:custGeom>
              <a:noFill/>
              <a:ln w="20098" cap="flat">
                <a:solidFill>
                  <a:srgbClr val="777777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ACAAB782-10E6-4AFD-B735-47E6142733BE}"/>
                  </a:ext>
                </a:extLst>
              </p:cNvPr>
              <p:cNvSpPr/>
              <p:nvPr/>
            </p:nvSpPr>
            <p:spPr>
              <a:xfrm>
                <a:off x="8381102" y="3196095"/>
                <a:ext cx="1911992" cy="845302"/>
              </a:xfrm>
              <a:custGeom>
                <a:avLst/>
                <a:gdLst>
                  <a:gd name="connsiteX0" fmla="*/ 47775 w 1911991"/>
                  <a:gd name="connsiteY0" fmla="*/ 47775 h 845301"/>
                  <a:gd name="connsiteX1" fmla="*/ 1870003 w 1911991"/>
                  <a:gd name="connsiteY1" fmla="*/ 802569 h 84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1991" h="845301">
                    <a:moveTo>
                      <a:pt x="47775" y="47775"/>
                    </a:moveTo>
                    <a:lnTo>
                      <a:pt x="1870003" y="802569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7" name="Forme libre : forme 16">
                <a:extLst>
                  <a:ext uri="{FF2B5EF4-FFF2-40B4-BE49-F238E27FC236}">
                    <a16:creationId xmlns:a16="http://schemas.microsoft.com/office/drawing/2014/main" id="{4D1A242B-381B-417E-A1AF-0529595CF79A}"/>
                  </a:ext>
                </a:extLst>
              </p:cNvPr>
              <p:cNvSpPr/>
              <p:nvPr/>
            </p:nvSpPr>
            <p:spPr>
              <a:xfrm>
                <a:off x="8381102" y="3196095"/>
                <a:ext cx="845302" cy="1911992"/>
              </a:xfrm>
              <a:custGeom>
                <a:avLst/>
                <a:gdLst>
                  <a:gd name="connsiteX0" fmla="*/ 47775 w 845301"/>
                  <a:gd name="connsiteY0" fmla="*/ 47775 h 1911991"/>
                  <a:gd name="connsiteX1" fmla="*/ 802569 w 845301"/>
                  <a:gd name="connsiteY1" fmla="*/ 1870003 h 191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301" h="1911991">
                    <a:moveTo>
                      <a:pt x="47775" y="47775"/>
                    </a:moveTo>
                    <a:lnTo>
                      <a:pt x="802569" y="1870003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B253EBC0-FA8B-4FE3-AC23-10DACD008235}"/>
                  </a:ext>
                </a:extLst>
              </p:cNvPr>
              <p:cNvSpPr/>
              <p:nvPr/>
            </p:nvSpPr>
            <p:spPr>
              <a:xfrm>
                <a:off x="7626308" y="3196095"/>
                <a:ext cx="845302" cy="1911992"/>
              </a:xfrm>
              <a:custGeom>
                <a:avLst/>
                <a:gdLst>
                  <a:gd name="connsiteX0" fmla="*/ 802569 w 845301"/>
                  <a:gd name="connsiteY0" fmla="*/ 47775 h 1911991"/>
                  <a:gd name="connsiteX1" fmla="*/ 47775 w 845301"/>
                  <a:gd name="connsiteY1" fmla="*/ 1870003 h 191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301" h="1911991">
                    <a:moveTo>
                      <a:pt x="802569" y="47775"/>
                    </a:moveTo>
                    <a:lnTo>
                      <a:pt x="47775" y="1870003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5B69E691-55E4-4C8C-B796-0716EEA72DC3}"/>
                  </a:ext>
                </a:extLst>
              </p:cNvPr>
              <p:cNvSpPr/>
              <p:nvPr/>
            </p:nvSpPr>
            <p:spPr>
              <a:xfrm>
                <a:off x="6558870" y="3196095"/>
                <a:ext cx="1911992" cy="845302"/>
              </a:xfrm>
              <a:custGeom>
                <a:avLst/>
                <a:gdLst>
                  <a:gd name="connsiteX0" fmla="*/ 1870007 w 1911991"/>
                  <a:gd name="connsiteY0" fmla="*/ 47775 h 845301"/>
                  <a:gd name="connsiteX1" fmla="*/ 47775 w 1911991"/>
                  <a:gd name="connsiteY1" fmla="*/ 802569 h 84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1991" h="845301">
                    <a:moveTo>
                      <a:pt x="1870007" y="47775"/>
                    </a:moveTo>
                    <a:lnTo>
                      <a:pt x="47775" y="802569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9B7D12C2-7955-4F87-A66A-0F417A62393D}"/>
                  </a:ext>
                </a:extLst>
              </p:cNvPr>
              <p:cNvSpPr/>
              <p:nvPr/>
            </p:nvSpPr>
            <p:spPr>
              <a:xfrm>
                <a:off x="6558870" y="2441301"/>
                <a:ext cx="1911992" cy="845302"/>
              </a:xfrm>
              <a:custGeom>
                <a:avLst/>
                <a:gdLst>
                  <a:gd name="connsiteX0" fmla="*/ 1870007 w 1911991"/>
                  <a:gd name="connsiteY0" fmla="*/ 802569 h 845301"/>
                  <a:gd name="connsiteX1" fmla="*/ 47775 w 1911991"/>
                  <a:gd name="connsiteY1" fmla="*/ 47775 h 84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1991" h="845301">
                    <a:moveTo>
                      <a:pt x="1870007" y="802569"/>
                    </a:moveTo>
                    <a:lnTo>
                      <a:pt x="47775" y="47775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39644697-5C05-4D13-8CF9-CF78A29FF3BE}"/>
                  </a:ext>
                </a:extLst>
              </p:cNvPr>
              <p:cNvSpPr/>
              <p:nvPr/>
            </p:nvSpPr>
            <p:spPr>
              <a:xfrm>
                <a:off x="7626308" y="1373863"/>
                <a:ext cx="845302" cy="1911992"/>
              </a:xfrm>
              <a:custGeom>
                <a:avLst/>
                <a:gdLst>
                  <a:gd name="connsiteX0" fmla="*/ 802569 w 845301"/>
                  <a:gd name="connsiteY0" fmla="*/ 1870007 h 1911991"/>
                  <a:gd name="connsiteX1" fmla="*/ 47775 w 845301"/>
                  <a:gd name="connsiteY1" fmla="*/ 47775 h 191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301" h="1911991">
                    <a:moveTo>
                      <a:pt x="802569" y="1870007"/>
                    </a:moveTo>
                    <a:lnTo>
                      <a:pt x="47775" y="47775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350738A4-F078-4BAD-842D-6A65C9A5BFEA}"/>
                  </a:ext>
                </a:extLst>
              </p:cNvPr>
              <p:cNvSpPr/>
              <p:nvPr/>
            </p:nvSpPr>
            <p:spPr>
              <a:xfrm>
                <a:off x="8381102" y="1373863"/>
                <a:ext cx="845302" cy="1911992"/>
              </a:xfrm>
              <a:custGeom>
                <a:avLst/>
                <a:gdLst>
                  <a:gd name="connsiteX0" fmla="*/ 47775 w 845301"/>
                  <a:gd name="connsiteY0" fmla="*/ 1870007 h 1911991"/>
                  <a:gd name="connsiteX1" fmla="*/ 802569 w 845301"/>
                  <a:gd name="connsiteY1" fmla="*/ 47775 h 191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301" h="1911991">
                    <a:moveTo>
                      <a:pt x="47775" y="1870007"/>
                    </a:moveTo>
                    <a:lnTo>
                      <a:pt x="802569" y="47775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C7DB437C-F609-4171-8A07-602955CB7057}"/>
                  </a:ext>
                </a:extLst>
              </p:cNvPr>
              <p:cNvSpPr/>
              <p:nvPr/>
            </p:nvSpPr>
            <p:spPr>
              <a:xfrm>
                <a:off x="8381102" y="2441301"/>
                <a:ext cx="1911992" cy="845302"/>
              </a:xfrm>
              <a:custGeom>
                <a:avLst/>
                <a:gdLst>
                  <a:gd name="connsiteX0" fmla="*/ 47775 w 1911991"/>
                  <a:gd name="connsiteY0" fmla="*/ 802569 h 845301"/>
                  <a:gd name="connsiteX1" fmla="*/ 1870003 w 1911991"/>
                  <a:gd name="connsiteY1" fmla="*/ 47775 h 84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1991" h="845301">
                    <a:moveTo>
                      <a:pt x="47775" y="802569"/>
                    </a:moveTo>
                    <a:lnTo>
                      <a:pt x="1870003" y="47775"/>
                    </a:lnTo>
                  </a:path>
                </a:pathLst>
              </a:custGeom>
              <a:solidFill>
                <a:srgbClr val="000000"/>
              </a:solidFill>
              <a:ln w="30147" cap="flat">
                <a:solidFill>
                  <a:srgbClr val="999999">
                    <a:alpha val="6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C10C6336-9EA1-4122-8FB6-0004D7D214D5}"/>
                  </a:ext>
                </a:extLst>
              </p:cNvPr>
              <p:cNvSpPr/>
              <p:nvPr/>
            </p:nvSpPr>
            <p:spPr>
              <a:xfrm>
                <a:off x="6277131" y="1092124"/>
                <a:ext cx="4246635" cy="4246635"/>
              </a:xfrm>
              <a:custGeom>
                <a:avLst/>
                <a:gdLst>
                  <a:gd name="connsiteX0" fmla="*/ 4103990 w 4246634"/>
                  <a:gd name="connsiteY0" fmla="*/ 2131619 h 4246634"/>
                  <a:gd name="connsiteX1" fmla="*/ 2131619 w 4246634"/>
                  <a:gd name="connsiteY1" fmla="*/ 4103990 h 4246634"/>
                  <a:gd name="connsiteX2" fmla="*/ 159249 w 4246634"/>
                  <a:gd name="connsiteY2" fmla="*/ 2131619 h 4246634"/>
                  <a:gd name="connsiteX3" fmla="*/ 2131619 w 4246634"/>
                  <a:gd name="connsiteY3" fmla="*/ 159249 h 4246634"/>
                  <a:gd name="connsiteX4" fmla="*/ 4103990 w 4246634"/>
                  <a:gd name="connsiteY4" fmla="*/ 2131619 h 4246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6634" h="4246634">
                    <a:moveTo>
                      <a:pt x="4103990" y="2131619"/>
                    </a:moveTo>
                    <a:cubicBezTo>
                      <a:pt x="4103990" y="3220930"/>
                      <a:pt x="3220930" y="4103990"/>
                      <a:pt x="2131619" y="4103990"/>
                    </a:cubicBezTo>
                    <a:cubicBezTo>
                      <a:pt x="1042309" y="4103990"/>
                      <a:pt x="159249" y="3220930"/>
                      <a:pt x="159249" y="2131619"/>
                    </a:cubicBezTo>
                    <a:cubicBezTo>
                      <a:pt x="159249" y="1042309"/>
                      <a:pt x="1042309" y="159249"/>
                      <a:pt x="2131619" y="159249"/>
                    </a:cubicBezTo>
                    <a:cubicBezTo>
                      <a:pt x="3220930" y="159249"/>
                      <a:pt x="4103990" y="1042309"/>
                      <a:pt x="4103990" y="2131619"/>
                    </a:cubicBezTo>
                    <a:close/>
                  </a:path>
                </a:pathLst>
              </a:custGeom>
              <a:noFill/>
              <a:ln w="100489" cap="flat">
                <a:solidFill>
                  <a:srgbClr val="7777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80F96A98-76BB-4951-8325-5F2C511907F0}"/>
                  </a:ext>
                </a:extLst>
              </p:cNvPr>
              <p:cNvSpPr/>
              <p:nvPr/>
            </p:nvSpPr>
            <p:spPr>
              <a:xfrm>
                <a:off x="7665841" y="2480834"/>
                <a:ext cx="1509467" cy="1509467"/>
              </a:xfrm>
              <a:custGeom>
                <a:avLst/>
                <a:gdLst>
                  <a:gd name="connsiteX0" fmla="*/ 1366823 w 1509467"/>
                  <a:gd name="connsiteY0" fmla="*/ 763036 h 1509467"/>
                  <a:gd name="connsiteX1" fmla="*/ 763036 w 1509467"/>
                  <a:gd name="connsiteY1" fmla="*/ 1366823 h 1509467"/>
                  <a:gd name="connsiteX2" fmla="*/ 159249 w 1509467"/>
                  <a:gd name="connsiteY2" fmla="*/ 763036 h 1509467"/>
                  <a:gd name="connsiteX3" fmla="*/ 763036 w 1509467"/>
                  <a:gd name="connsiteY3" fmla="*/ 159249 h 1509467"/>
                  <a:gd name="connsiteX4" fmla="*/ 1366823 w 1509467"/>
                  <a:gd name="connsiteY4" fmla="*/ 763036 h 15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9467" h="1509467">
                    <a:moveTo>
                      <a:pt x="1366823" y="763036"/>
                    </a:moveTo>
                    <a:cubicBezTo>
                      <a:pt x="1366823" y="1096498"/>
                      <a:pt x="1096498" y="1366823"/>
                      <a:pt x="763036" y="1366823"/>
                    </a:cubicBezTo>
                    <a:cubicBezTo>
                      <a:pt x="429573" y="1366823"/>
                      <a:pt x="159249" y="1096498"/>
                      <a:pt x="159249" y="763036"/>
                    </a:cubicBezTo>
                    <a:cubicBezTo>
                      <a:pt x="159249" y="429573"/>
                      <a:pt x="429573" y="159249"/>
                      <a:pt x="763036" y="159249"/>
                    </a:cubicBezTo>
                    <a:cubicBezTo>
                      <a:pt x="1096498" y="159249"/>
                      <a:pt x="1366823" y="429573"/>
                      <a:pt x="1366823" y="763036"/>
                    </a:cubicBezTo>
                    <a:close/>
                  </a:path>
                </a:pathLst>
              </a:custGeom>
              <a:solidFill>
                <a:srgbClr val="777777"/>
              </a:solidFill>
              <a:ln w="1004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66C9F66D-9041-4C59-BE9E-F3AA308C1D26}"/>
                  </a:ext>
                </a:extLst>
              </p:cNvPr>
              <p:cNvSpPr/>
              <p:nvPr/>
            </p:nvSpPr>
            <p:spPr>
              <a:xfrm>
                <a:off x="8168997" y="2983990"/>
                <a:ext cx="503156" cy="503156"/>
              </a:xfrm>
              <a:custGeom>
                <a:avLst/>
                <a:gdLst>
                  <a:gd name="connsiteX0" fmla="*/ 360511 w 503155"/>
                  <a:gd name="connsiteY0" fmla="*/ 259880 h 503155"/>
                  <a:gd name="connsiteX1" fmla="*/ 259880 w 503155"/>
                  <a:gd name="connsiteY1" fmla="*/ 360511 h 503155"/>
                  <a:gd name="connsiteX2" fmla="*/ 159249 w 503155"/>
                  <a:gd name="connsiteY2" fmla="*/ 259880 h 503155"/>
                  <a:gd name="connsiteX3" fmla="*/ 259880 w 503155"/>
                  <a:gd name="connsiteY3" fmla="*/ 159249 h 503155"/>
                  <a:gd name="connsiteX4" fmla="*/ 360511 w 503155"/>
                  <a:gd name="connsiteY4" fmla="*/ 259880 h 50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3155" h="503155">
                    <a:moveTo>
                      <a:pt x="360511" y="259880"/>
                    </a:moveTo>
                    <a:cubicBezTo>
                      <a:pt x="360511" y="315457"/>
                      <a:pt x="315457" y="360511"/>
                      <a:pt x="259880" y="360511"/>
                    </a:cubicBezTo>
                    <a:cubicBezTo>
                      <a:pt x="204303" y="360511"/>
                      <a:pt x="159249" y="315457"/>
                      <a:pt x="159249" y="259880"/>
                    </a:cubicBezTo>
                    <a:cubicBezTo>
                      <a:pt x="159249" y="204303"/>
                      <a:pt x="204303" y="159249"/>
                      <a:pt x="259880" y="159249"/>
                    </a:cubicBezTo>
                    <a:cubicBezTo>
                      <a:pt x="315457" y="159249"/>
                      <a:pt x="360511" y="204303"/>
                      <a:pt x="360511" y="259880"/>
                    </a:cubicBezTo>
                    <a:close/>
                  </a:path>
                </a:pathLst>
              </a:custGeom>
              <a:solidFill>
                <a:srgbClr val="F6F6F6"/>
              </a:solidFill>
              <a:ln w="1004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099275D7-4C33-4D45-8663-1F409E78D6C0}"/>
                </a:ext>
              </a:extLst>
            </p:cNvPr>
            <p:cNvSpPr/>
            <p:nvPr/>
          </p:nvSpPr>
          <p:spPr>
            <a:xfrm>
              <a:off x="6766803" y="1581796"/>
              <a:ext cx="3320828" cy="3320828"/>
            </a:xfrm>
            <a:custGeom>
              <a:avLst/>
              <a:gdLst>
                <a:gd name="connsiteX0" fmla="*/ 3292299 w 3320827"/>
                <a:gd name="connsiteY0" fmla="*/ 1662074 h 3320827"/>
                <a:gd name="connsiteX1" fmla="*/ 1662074 w 3320827"/>
                <a:gd name="connsiteY1" fmla="*/ 3292299 h 3320827"/>
                <a:gd name="connsiteX2" fmla="*/ 31850 w 3320827"/>
                <a:gd name="connsiteY2" fmla="*/ 1662074 h 3320827"/>
                <a:gd name="connsiteX3" fmla="*/ 1662074 w 3320827"/>
                <a:gd name="connsiteY3" fmla="*/ 31850 h 3320827"/>
                <a:gd name="connsiteX4" fmla="*/ 3292299 w 3320827"/>
                <a:gd name="connsiteY4" fmla="*/ 1662074 h 332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0827" h="3320827">
                  <a:moveTo>
                    <a:pt x="3292299" y="1662074"/>
                  </a:moveTo>
                  <a:cubicBezTo>
                    <a:pt x="3292299" y="2562423"/>
                    <a:pt x="2562423" y="3292299"/>
                    <a:pt x="1662074" y="3292299"/>
                  </a:cubicBezTo>
                  <a:cubicBezTo>
                    <a:pt x="761726" y="3292299"/>
                    <a:pt x="31850" y="2562423"/>
                    <a:pt x="31850" y="1662074"/>
                  </a:cubicBezTo>
                  <a:cubicBezTo>
                    <a:pt x="31850" y="761726"/>
                    <a:pt x="761726" y="31850"/>
                    <a:pt x="1662074" y="31850"/>
                  </a:cubicBezTo>
                  <a:cubicBezTo>
                    <a:pt x="2562423" y="31850"/>
                    <a:pt x="3292299" y="761726"/>
                    <a:pt x="3292299" y="1662074"/>
                  </a:cubicBezTo>
                  <a:close/>
                </a:path>
              </a:pathLst>
            </a:custGeom>
            <a:noFill/>
            <a:ln w="20098" cap="flat">
              <a:solidFill>
                <a:srgbClr val="777777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F42BFF2E-23E5-451F-ABA8-790045FE232F}"/>
              </a:ext>
            </a:extLst>
          </p:cNvPr>
          <p:cNvSpPr/>
          <p:nvPr/>
        </p:nvSpPr>
        <p:spPr>
          <a:xfrm>
            <a:off x="6464909" y="3151642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4AD7C89-5CB9-4EF3-AECD-33B9CC4B70A8}"/>
              </a:ext>
            </a:extLst>
          </p:cNvPr>
          <p:cNvSpPr/>
          <p:nvPr/>
        </p:nvSpPr>
        <p:spPr>
          <a:xfrm>
            <a:off x="6774410" y="3151642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DB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13163B39-C9B8-4F8F-8C5E-EB10A0B0CB11}"/>
              </a:ext>
            </a:extLst>
          </p:cNvPr>
          <p:cNvSpPr/>
          <p:nvPr/>
        </p:nvSpPr>
        <p:spPr>
          <a:xfrm>
            <a:off x="7011157" y="1826150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7AD9081B-5917-4593-A9A9-F797C6146CE5}"/>
              </a:ext>
            </a:extLst>
          </p:cNvPr>
          <p:cNvSpPr/>
          <p:nvPr/>
        </p:nvSpPr>
        <p:spPr>
          <a:xfrm>
            <a:off x="7011157" y="4477135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DF3964EC-9323-4244-A37F-7C2CFD23D726}"/>
              </a:ext>
            </a:extLst>
          </p:cNvPr>
          <p:cNvSpPr/>
          <p:nvPr/>
        </p:nvSpPr>
        <p:spPr>
          <a:xfrm>
            <a:off x="7230803" y="204579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DB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7C35F1B-7E70-4580-B6B2-29F1E468AC78}"/>
              </a:ext>
            </a:extLst>
          </p:cNvPr>
          <p:cNvSpPr/>
          <p:nvPr/>
        </p:nvSpPr>
        <p:spPr>
          <a:xfrm>
            <a:off x="7230803" y="4257477"/>
            <a:ext cx="181136" cy="181136"/>
          </a:xfrm>
          <a:custGeom>
            <a:avLst/>
            <a:gdLst>
              <a:gd name="connsiteX0" fmla="*/ 152607 w 181136"/>
              <a:gd name="connsiteY0" fmla="*/ 92229 h 181136"/>
              <a:gd name="connsiteX1" fmla="*/ 92228 w 181136"/>
              <a:gd name="connsiteY1" fmla="*/ 152607 h 181136"/>
              <a:gd name="connsiteX2" fmla="*/ 31850 w 181136"/>
              <a:gd name="connsiteY2" fmla="*/ 92229 h 181136"/>
              <a:gd name="connsiteX3" fmla="*/ 92228 w 181136"/>
              <a:gd name="connsiteY3" fmla="*/ 31850 h 181136"/>
              <a:gd name="connsiteX4" fmla="*/ 152607 w 181136"/>
              <a:gd name="connsiteY4" fmla="*/ 92229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9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9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9"/>
                </a:cubicBezTo>
                <a:close/>
              </a:path>
            </a:pathLst>
          </a:custGeom>
          <a:solidFill>
            <a:srgbClr val="89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071399B-8395-4D93-8912-E6C35BD80B99}"/>
              </a:ext>
            </a:extLst>
          </p:cNvPr>
          <p:cNvSpPr/>
          <p:nvPr/>
        </p:nvSpPr>
        <p:spPr>
          <a:xfrm>
            <a:off x="7093894" y="3151642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A4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3A2044A2-418C-49DD-9640-E4CB11F8C77C}"/>
              </a:ext>
            </a:extLst>
          </p:cNvPr>
          <p:cNvSpPr/>
          <p:nvPr/>
        </p:nvSpPr>
        <p:spPr>
          <a:xfrm>
            <a:off x="7460433" y="227542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52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8EDA362F-0A36-4F79-902F-A136F844868C}"/>
              </a:ext>
            </a:extLst>
          </p:cNvPr>
          <p:cNvSpPr/>
          <p:nvPr/>
        </p:nvSpPr>
        <p:spPr>
          <a:xfrm>
            <a:off x="7460433" y="4027857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1B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DC5F42CD-FFEA-4BFF-B237-6A53EADABFFF}"/>
              </a:ext>
            </a:extLst>
          </p:cNvPr>
          <p:cNvSpPr/>
          <p:nvPr/>
        </p:nvSpPr>
        <p:spPr>
          <a:xfrm>
            <a:off x="7413378" y="3151642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5CDDFFE8-71BC-430A-91C1-D042C0A163CE}"/>
              </a:ext>
            </a:extLst>
          </p:cNvPr>
          <p:cNvSpPr/>
          <p:nvPr/>
        </p:nvSpPr>
        <p:spPr>
          <a:xfrm>
            <a:off x="7680079" y="2495072"/>
            <a:ext cx="181136" cy="181136"/>
          </a:xfrm>
          <a:custGeom>
            <a:avLst/>
            <a:gdLst>
              <a:gd name="connsiteX0" fmla="*/ 152607 w 181136"/>
              <a:gd name="connsiteY0" fmla="*/ 92229 h 181136"/>
              <a:gd name="connsiteX1" fmla="*/ 92229 w 181136"/>
              <a:gd name="connsiteY1" fmla="*/ 152607 h 181136"/>
              <a:gd name="connsiteX2" fmla="*/ 31850 w 181136"/>
              <a:gd name="connsiteY2" fmla="*/ 92229 h 181136"/>
              <a:gd name="connsiteX3" fmla="*/ 92229 w 181136"/>
              <a:gd name="connsiteY3" fmla="*/ 31850 h 181136"/>
              <a:gd name="connsiteX4" fmla="*/ 152607 w 181136"/>
              <a:gd name="connsiteY4" fmla="*/ 92229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9"/>
                </a:moveTo>
                <a:cubicBezTo>
                  <a:pt x="152607" y="125575"/>
                  <a:pt x="125575" y="152607"/>
                  <a:pt x="92229" y="152607"/>
                </a:cubicBezTo>
                <a:cubicBezTo>
                  <a:pt x="58882" y="152607"/>
                  <a:pt x="31850" y="125575"/>
                  <a:pt x="31850" y="92229"/>
                </a:cubicBezTo>
                <a:cubicBezTo>
                  <a:pt x="31850" y="58882"/>
                  <a:pt x="58882" y="31850"/>
                  <a:pt x="92229" y="31850"/>
                </a:cubicBezTo>
                <a:cubicBezTo>
                  <a:pt x="125575" y="31850"/>
                  <a:pt x="152607" y="58882"/>
                  <a:pt x="152607" y="92229"/>
                </a:cubicBezTo>
                <a:close/>
              </a:path>
            </a:pathLst>
          </a:custGeom>
          <a:solidFill>
            <a:srgbClr val="89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29302163-2EFD-45A6-8823-A365D6B80A62}"/>
              </a:ext>
            </a:extLst>
          </p:cNvPr>
          <p:cNvSpPr/>
          <p:nvPr/>
        </p:nvSpPr>
        <p:spPr>
          <a:xfrm>
            <a:off x="7680079" y="3808220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9 w 181136"/>
              <a:gd name="connsiteY1" fmla="*/ 152607 h 181136"/>
              <a:gd name="connsiteX2" fmla="*/ 31850 w 181136"/>
              <a:gd name="connsiteY2" fmla="*/ 92228 h 181136"/>
              <a:gd name="connsiteX3" fmla="*/ 92229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9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9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89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488E4394-A8B5-424F-AB2F-1A39ACF8D300}"/>
              </a:ext>
            </a:extLst>
          </p:cNvPr>
          <p:cNvSpPr/>
          <p:nvPr/>
        </p:nvSpPr>
        <p:spPr>
          <a:xfrm>
            <a:off x="8336649" y="1279902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E66DB2B5-2D00-4378-9092-E3376C99BF03}"/>
              </a:ext>
            </a:extLst>
          </p:cNvPr>
          <p:cNvSpPr/>
          <p:nvPr/>
        </p:nvSpPr>
        <p:spPr>
          <a:xfrm>
            <a:off x="8336649" y="1589403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DB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0F117626-62A5-4B9B-8CC0-44D8ACA27083}"/>
              </a:ext>
            </a:extLst>
          </p:cNvPr>
          <p:cNvSpPr/>
          <p:nvPr/>
        </p:nvSpPr>
        <p:spPr>
          <a:xfrm>
            <a:off x="8336649" y="1908887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37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FA8EF82D-D057-40FD-9DAC-4457F7B21B0A}"/>
              </a:ext>
            </a:extLst>
          </p:cNvPr>
          <p:cNvSpPr/>
          <p:nvPr/>
        </p:nvSpPr>
        <p:spPr>
          <a:xfrm>
            <a:off x="8336649" y="2228371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6E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6B1D9E7F-F8E7-481B-8DED-F060242A6B13}"/>
              </a:ext>
            </a:extLst>
          </p:cNvPr>
          <p:cNvSpPr/>
          <p:nvPr/>
        </p:nvSpPr>
        <p:spPr>
          <a:xfrm>
            <a:off x="8336649" y="4074912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A4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CDA31998-434E-48DF-A73C-72F979058DD3}"/>
              </a:ext>
            </a:extLst>
          </p:cNvPr>
          <p:cNvSpPr/>
          <p:nvPr/>
        </p:nvSpPr>
        <p:spPr>
          <a:xfrm>
            <a:off x="8336649" y="439439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950BF33D-7865-4299-8C70-FBA838B7E0B6}"/>
              </a:ext>
            </a:extLst>
          </p:cNvPr>
          <p:cNvSpPr/>
          <p:nvPr/>
        </p:nvSpPr>
        <p:spPr>
          <a:xfrm>
            <a:off x="8336649" y="4713880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CB15C7A1-FA9C-402B-8275-CB8CABC88CD9}"/>
              </a:ext>
            </a:extLst>
          </p:cNvPr>
          <p:cNvSpPr/>
          <p:nvPr/>
        </p:nvSpPr>
        <p:spPr>
          <a:xfrm>
            <a:off x="8336649" y="5033364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BE9165A0-454D-4C09-9944-F5CC468345E2}"/>
              </a:ext>
            </a:extLst>
          </p:cNvPr>
          <p:cNvSpPr/>
          <p:nvPr/>
        </p:nvSpPr>
        <p:spPr>
          <a:xfrm>
            <a:off x="8993227" y="2495072"/>
            <a:ext cx="181136" cy="181136"/>
          </a:xfrm>
          <a:custGeom>
            <a:avLst/>
            <a:gdLst>
              <a:gd name="connsiteX0" fmla="*/ 152607 w 181136"/>
              <a:gd name="connsiteY0" fmla="*/ 92229 h 181136"/>
              <a:gd name="connsiteX1" fmla="*/ 92228 w 181136"/>
              <a:gd name="connsiteY1" fmla="*/ 152607 h 181136"/>
              <a:gd name="connsiteX2" fmla="*/ 31850 w 181136"/>
              <a:gd name="connsiteY2" fmla="*/ 92229 h 181136"/>
              <a:gd name="connsiteX3" fmla="*/ 92228 w 181136"/>
              <a:gd name="connsiteY3" fmla="*/ 31850 h 181136"/>
              <a:gd name="connsiteX4" fmla="*/ 152607 w 181136"/>
              <a:gd name="connsiteY4" fmla="*/ 92229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9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9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9"/>
                </a:cubicBezTo>
                <a:close/>
              </a:path>
            </a:pathLst>
          </a:custGeom>
          <a:solidFill>
            <a:srgbClr val="6E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88D4841F-2515-4125-857E-301A40EE1D93}"/>
              </a:ext>
            </a:extLst>
          </p:cNvPr>
          <p:cNvSpPr/>
          <p:nvPr/>
        </p:nvSpPr>
        <p:spPr>
          <a:xfrm>
            <a:off x="8993227" y="3808220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A4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FF3F1EEF-9198-4482-AD75-94A4D0F082A6}"/>
              </a:ext>
            </a:extLst>
          </p:cNvPr>
          <p:cNvSpPr/>
          <p:nvPr/>
        </p:nvSpPr>
        <p:spPr>
          <a:xfrm>
            <a:off x="9259919" y="3151642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6E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DC3AB368-D805-4010-B239-7430A4C1EC7D}"/>
              </a:ext>
            </a:extLst>
          </p:cNvPr>
          <p:cNvSpPr/>
          <p:nvPr/>
        </p:nvSpPr>
        <p:spPr>
          <a:xfrm>
            <a:off x="9212864" y="227542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52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27AB2D96-A3A9-4EE8-BE34-3610BA1CB43E}"/>
              </a:ext>
            </a:extLst>
          </p:cNvPr>
          <p:cNvSpPr/>
          <p:nvPr/>
        </p:nvSpPr>
        <p:spPr>
          <a:xfrm>
            <a:off x="9212864" y="4027857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52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9E5246B7-0CC6-4A38-8FDF-98DC4920048E}"/>
              </a:ext>
            </a:extLst>
          </p:cNvPr>
          <p:cNvSpPr/>
          <p:nvPr/>
        </p:nvSpPr>
        <p:spPr>
          <a:xfrm>
            <a:off x="9579403" y="3151642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A4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F96B2A51-C8C9-4209-8A44-628E59DE955C}"/>
              </a:ext>
            </a:extLst>
          </p:cNvPr>
          <p:cNvSpPr/>
          <p:nvPr/>
        </p:nvSpPr>
        <p:spPr>
          <a:xfrm>
            <a:off x="9442484" y="2045796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9 w 181136"/>
              <a:gd name="connsiteY1" fmla="*/ 152607 h 181136"/>
              <a:gd name="connsiteX2" fmla="*/ 31850 w 181136"/>
              <a:gd name="connsiteY2" fmla="*/ 92228 h 181136"/>
              <a:gd name="connsiteX3" fmla="*/ 92229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9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9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6E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id="{8476ED2F-FEC6-48BF-87DF-A1C4B48059C7}"/>
              </a:ext>
            </a:extLst>
          </p:cNvPr>
          <p:cNvSpPr/>
          <p:nvPr/>
        </p:nvSpPr>
        <p:spPr>
          <a:xfrm>
            <a:off x="9442484" y="4257477"/>
            <a:ext cx="181136" cy="181136"/>
          </a:xfrm>
          <a:custGeom>
            <a:avLst/>
            <a:gdLst>
              <a:gd name="connsiteX0" fmla="*/ 152607 w 181136"/>
              <a:gd name="connsiteY0" fmla="*/ 92229 h 181136"/>
              <a:gd name="connsiteX1" fmla="*/ 92229 w 181136"/>
              <a:gd name="connsiteY1" fmla="*/ 152607 h 181136"/>
              <a:gd name="connsiteX2" fmla="*/ 31850 w 181136"/>
              <a:gd name="connsiteY2" fmla="*/ 92229 h 181136"/>
              <a:gd name="connsiteX3" fmla="*/ 92229 w 181136"/>
              <a:gd name="connsiteY3" fmla="*/ 31850 h 181136"/>
              <a:gd name="connsiteX4" fmla="*/ 152607 w 181136"/>
              <a:gd name="connsiteY4" fmla="*/ 92229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9"/>
                </a:moveTo>
                <a:cubicBezTo>
                  <a:pt x="152607" y="125575"/>
                  <a:pt x="125575" y="152607"/>
                  <a:pt x="92229" y="152607"/>
                </a:cubicBezTo>
                <a:cubicBezTo>
                  <a:pt x="58882" y="152607"/>
                  <a:pt x="31850" y="125575"/>
                  <a:pt x="31850" y="92229"/>
                </a:cubicBezTo>
                <a:cubicBezTo>
                  <a:pt x="31850" y="58882"/>
                  <a:pt x="58882" y="31850"/>
                  <a:pt x="92229" y="31850"/>
                </a:cubicBezTo>
                <a:cubicBezTo>
                  <a:pt x="125575" y="31850"/>
                  <a:pt x="152607" y="58882"/>
                  <a:pt x="152607" y="92229"/>
                </a:cubicBezTo>
                <a:close/>
              </a:path>
            </a:pathLst>
          </a:custGeom>
          <a:solidFill>
            <a:srgbClr val="89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5" name="Forme libre : forme 54">
            <a:extLst>
              <a:ext uri="{FF2B5EF4-FFF2-40B4-BE49-F238E27FC236}">
                <a16:creationId xmlns:a16="http://schemas.microsoft.com/office/drawing/2014/main" id="{CDB98D75-B0E9-417E-A4B0-529243794272}"/>
              </a:ext>
            </a:extLst>
          </p:cNvPr>
          <p:cNvSpPr/>
          <p:nvPr/>
        </p:nvSpPr>
        <p:spPr>
          <a:xfrm>
            <a:off x="9662142" y="1826150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6" name="Forme libre : forme 55">
            <a:extLst>
              <a:ext uri="{FF2B5EF4-FFF2-40B4-BE49-F238E27FC236}">
                <a16:creationId xmlns:a16="http://schemas.microsoft.com/office/drawing/2014/main" id="{71369EEC-CB5D-426A-B569-096D6FDC3201}"/>
              </a:ext>
            </a:extLst>
          </p:cNvPr>
          <p:cNvSpPr/>
          <p:nvPr/>
        </p:nvSpPr>
        <p:spPr>
          <a:xfrm>
            <a:off x="9662142" y="4477135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7" name="Forme libre : forme 56">
            <a:extLst>
              <a:ext uri="{FF2B5EF4-FFF2-40B4-BE49-F238E27FC236}">
                <a16:creationId xmlns:a16="http://schemas.microsoft.com/office/drawing/2014/main" id="{CE469B2C-DE38-4938-B713-8D7255AA092A}"/>
              </a:ext>
            </a:extLst>
          </p:cNvPr>
          <p:cNvSpPr/>
          <p:nvPr/>
        </p:nvSpPr>
        <p:spPr>
          <a:xfrm>
            <a:off x="9898887" y="3151642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A4FF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8" name="Forme libre : forme 57">
            <a:extLst>
              <a:ext uri="{FF2B5EF4-FFF2-40B4-BE49-F238E27FC236}">
                <a16:creationId xmlns:a16="http://schemas.microsoft.com/office/drawing/2014/main" id="{A6CC05EE-C1C7-4DFE-9E2F-FE5B1FD927B0}"/>
              </a:ext>
            </a:extLst>
          </p:cNvPr>
          <p:cNvSpPr/>
          <p:nvPr/>
        </p:nvSpPr>
        <p:spPr>
          <a:xfrm>
            <a:off x="10218371" y="3151642"/>
            <a:ext cx="181136" cy="181136"/>
          </a:xfrm>
          <a:custGeom>
            <a:avLst/>
            <a:gdLst>
              <a:gd name="connsiteX0" fmla="*/ 152607 w 181136"/>
              <a:gd name="connsiteY0" fmla="*/ 92228 h 181136"/>
              <a:gd name="connsiteX1" fmla="*/ 92228 w 181136"/>
              <a:gd name="connsiteY1" fmla="*/ 152607 h 181136"/>
              <a:gd name="connsiteX2" fmla="*/ 31850 w 181136"/>
              <a:gd name="connsiteY2" fmla="*/ 92228 h 181136"/>
              <a:gd name="connsiteX3" fmla="*/ 92228 w 181136"/>
              <a:gd name="connsiteY3" fmla="*/ 31850 h 181136"/>
              <a:gd name="connsiteX4" fmla="*/ 152607 w 181136"/>
              <a:gd name="connsiteY4" fmla="*/ 92228 h 1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36" h="181136">
                <a:moveTo>
                  <a:pt x="152607" y="92228"/>
                </a:moveTo>
                <a:cubicBezTo>
                  <a:pt x="152607" y="125575"/>
                  <a:pt x="125575" y="152607"/>
                  <a:pt x="92228" y="152607"/>
                </a:cubicBezTo>
                <a:cubicBezTo>
                  <a:pt x="58882" y="152607"/>
                  <a:pt x="31850" y="125575"/>
                  <a:pt x="31850" y="92228"/>
                </a:cubicBezTo>
                <a:cubicBezTo>
                  <a:pt x="31850" y="58882"/>
                  <a:pt x="58882" y="31850"/>
                  <a:pt x="92228" y="31850"/>
                </a:cubicBezTo>
                <a:cubicBezTo>
                  <a:pt x="125575" y="31850"/>
                  <a:pt x="152607" y="58882"/>
                  <a:pt x="152607" y="9222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 w="20098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66E9F5B-EE79-4375-B574-E381FEC7A186}"/>
              </a:ext>
            </a:extLst>
          </p:cNvPr>
          <p:cNvSpPr txBox="1"/>
          <p:nvPr/>
        </p:nvSpPr>
        <p:spPr>
          <a:xfrm>
            <a:off x="473836" y="524824"/>
            <a:ext cx="4855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Affichage des informations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794044" y="2743804"/>
            <a:ext cx="1853777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>
                <a:solidFill>
                  <a:srgbClr val="84B817"/>
                </a:solidFill>
              </a:rPr>
              <a:t>A’(X1’,Y1’)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B’(X2’,Y2’)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…</a:t>
            </a:r>
          </a:p>
          <a:p>
            <a:pPr algn="ctr"/>
            <a:r>
              <a:rPr lang="fr-FR" sz="3200" dirty="0">
                <a:solidFill>
                  <a:srgbClr val="84B817"/>
                </a:solidFill>
              </a:rPr>
              <a:t>?’(Xx’,</a:t>
            </a:r>
            <a:r>
              <a:rPr lang="fr-FR" sz="3200" dirty="0" err="1">
                <a:solidFill>
                  <a:srgbClr val="84B817"/>
                </a:solidFill>
              </a:rPr>
              <a:t>Yy</a:t>
            </a:r>
            <a:r>
              <a:rPr lang="fr-FR" sz="3200" dirty="0">
                <a:solidFill>
                  <a:srgbClr val="84B817"/>
                </a:solidFill>
              </a:rPr>
              <a:t>’) </a:t>
            </a:r>
          </a:p>
        </p:txBody>
      </p:sp>
    </p:spTree>
    <p:extLst>
      <p:ext uri="{BB962C8B-B14F-4D97-AF65-F5344CB8AC3E}">
        <p14:creationId xmlns:p14="http://schemas.microsoft.com/office/powerpoint/2010/main" val="307379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-0.55717 -0.0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5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6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8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9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1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2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4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6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7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8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9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1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9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66E9F5B-EE79-4375-B574-E381FEC7A186}"/>
              </a:ext>
            </a:extLst>
          </p:cNvPr>
          <p:cNvSpPr txBox="1"/>
          <p:nvPr/>
        </p:nvSpPr>
        <p:spPr>
          <a:xfrm>
            <a:off x="473836" y="524824"/>
            <a:ext cx="4608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84B817"/>
                </a:solidFill>
                <a:latin typeface="Century Gothic" panose="020B0502020202020204" pitchFamily="34" charset="0"/>
              </a:rPr>
              <a:t>Perspectives d’évolutions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2292" y="1846933"/>
            <a:ext cx="9204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dirty="0">
                <a:solidFill>
                  <a:srgbClr val="004870"/>
                </a:solidFill>
              </a:rPr>
              <a:t>Amélioration du système d’exploitation des données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3836" y="2422916"/>
            <a:ext cx="7975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dirty="0">
                <a:solidFill>
                  <a:srgbClr val="004870"/>
                </a:solidFill>
              </a:rPr>
              <a:t>Automatisation du travail de l’ergothérapeute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44" y="3025275"/>
            <a:ext cx="6739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dirty="0">
                <a:solidFill>
                  <a:srgbClr val="004870"/>
                </a:solidFill>
              </a:rPr>
              <a:t>Ajout d’un paramétrage d’exportation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3836" y="3662802"/>
            <a:ext cx="5352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dirty="0">
                <a:solidFill>
                  <a:srgbClr val="004870"/>
                </a:solidFill>
              </a:rPr>
              <a:t>Amélioration des exportations</a:t>
            </a:r>
          </a:p>
        </p:txBody>
      </p:sp>
      <p:sp>
        <p:nvSpPr>
          <p:cNvPr id="8" name="Espace réservé du numéro de diapositive 21">
            <a:extLst>
              <a:ext uri="{FF2B5EF4-FFF2-40B4-BE49-F238E27FC236}">
                <a16:creationId xmlns:a16="http://schemas.microsoft.com/office/drawing/2014/main" id="{B46B4322-9CD9-4BA7-9963-20617B9D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5717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04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451E4B2-7A9D-4415-A316-1E9B08C5141B}"/>
              </a:ext>
            </a:extLst>
          </p:cNvPr>
          <p:cNvGrpSpPr/>
          <p:nvPr/>
        </p:nvGrpSpPr>
        <p:grpSpPr>
          <a:xfrm>
            <a:off x="445168" y="347438"/>
            <a:ext cx="3268844" cy="1046440"/>
            <a:chOff x="445168" y="324853"/>
            <a:chExt cx="3268844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C24413F-D615-4AAE-96C3-19EB6FCAA78D}"/>
                </a:ext>
              </a:extLst>
            </p:cNvPr>
            <p:cNvSpPr txBox="1"/>
            <p:nvPr/>
          </p:nvSpPr>
          <p:spPr>
            <a:xfrm>
              <a:off x="445168" y="324853"/>
              <a:ext cx="3046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Technologie USB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4434D04-5755-4F06-8911-4BE8BCEB85DC}"/>
                </a:ext>
              </a:extLst>
            </p:cNvPr>
            <p:cNvSpPr txBox="1"/>
            <p:nvPr/>
          </p:nvSpPr>
          <p:spPr>
            <a:xfrm>
              <a:off x="445168" y="848073"/>
              <a:ext cx="32688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Objectif du projet</a:t>
              </a:r>
            </a:p>
          </p:txBody>
        </p:sp>
      </p:grp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31B05D6-54D8-4439-967E-BFEA67358DE5}"/>
              </a:ext>
            </a:extLst>
          </p:cNvPr>
          <p:cNvCxnSpPr/>
          <p:nvPr/>
        </p:nvCxnSpPr>
        <p:spPr>
          <a:xfrm>
            <a:off x="1562100" y="3800475"/>
            <a:ext cx="8877300" cy="0"/>
          </a:xfrm>
          <a:prstGeom prst="line">
            <a:avLst/>
          </a:prstGeom>
          <a:ln w="57150">
            <a:solidFill>
              <a:srgbClr val="00487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C3D3D32E-0B1E-43D7-AA4E-F01643E456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24" y="4687051"/>
            <a:ext cx="1904166" cy="190416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2710C8-1825-4EF8-A837-A4254698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609" y="5138097"/>
            <a:ext cx="2903896" cy="100207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2D91494-CDBA-4AE7-8112-7980B362A7A3}"/>
              </a:ext>
            </a:extLst>
          </p:cNvPr>
          <p:cNvSpPr txBox="1"/>
          <p:nvPr/>
        </p:nvSpPr>
        <p:spPr>
          <a:xfrm>
            <a:off x="5143917" y="4319639"/>
            <a:ext cx="190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Connexion USB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FB48207-AE91-42C2-8D9F-41CD6FE322F1}"/>
              </a:ext>
            </a:extLst>
          </p:cNvPr>
          <p:cNvGrpSpPr/>
          <p:nvPr/>
        </p:nvGrpSpPr>
        <p:grpSpPr>
          <a:xfrm>
            <a:off x="2527361" y="4734148"/>
            <a:ext cx="1096240" cy="1776414"/>
            <a:chOff x="2527361" y="4734148"/>
            <a:chExt cx="1096240" cy="1776414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ABCEC787-5071-41D0-B61F-FCFCA29D7C08}"/>
                </a:ext>
              </a:extLst>
            </p:cNvPr>
            <p:cNvGrpSpPr/>
            <p:nvPr/>
          </p:nvGrpSpPr>
          <p:grpSpPr>
            <a:xfrm>
              <a:off x="2527361" y="4734148"/>
              <a:ext cx="1096240" cy="1776414"/>
              <a:chOff x="1602376" y="1831875"/>
              <a:chExt cx="2377441" cy="3726714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0CE9450-2FCE-4674-9BF7-CBCB4402CB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4" r="18021"/>
              <a:stretch/>
            </p:blipFill>
            <p:spPr>
              <a:xfrm>
                <a:off x="1602376" y="1831875"/>
                <a:ext cx="2377441" cy="37267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42085B-9D44-4D37-84F8-A6CD614DBF92}"/>
                  </a:ext>
                </a:extLst>
              </p:cNvPr>
              <p:cNvSpPr/>
              <p:nvPr/>
            </p:nvSpPr>
            <p:spPr>
              <a:xfrm>
                <a:off x="1765399" y="2216354"/>
                <a:ext cx="2035892" cy="25651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1" name="Image 10" descr="Une image contenant ipod, équipement électronique&#10;&#10;Description générée avec un niveau de confiance très élevé">
              <a:extLst>
                <a:ext uri="{FF2B5EF4-FFF2-40B4-BE49-F238E27FC236}">
                  <a16:creationId xmlns:a16="http://schemas.microsoft.com/office/drawing/2014/main" id="{A55B7AC2-D77C-44E6-929A-5622FFAB7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28"/>
            <a:stretch/>
          </p:blipFill>
          <p:spPr>
            <a:xfrm>
              <a:off x="2659056" y="4917418"/>
              <a:ext cx="848304" cy="1209062"/>
            </a:xfrm>
            <a:prstGeom prst="rect">
              <a:avLst/>
            </a:prstGeom>
          </p:spPr>
        </p:pic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8DFC3309-C0B7-47BF-96C4-20EC89471F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73958" y="2049563"/>
            <a:ext cx="1111198" cy="1111198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1A2DC981-E0BC-496D-A9B6-E79B2B0D853F}"/>
              </a:ext>
            </a:extLst>
          </p:cNvPr>
          <p:cNvGrpSpPr/>
          <p:nvPr/>
        </p:nvGrpSpPr>
        <p:grpSpPr>
          <a:xfrm>
            <a:off x="2530936" y="1690862"/>
            <a:ext cx="1096240" cy="1776414"/>
            <a:chOff x="1602376" y="1831875"/>
            <a:chExt cx="2377441" cy="3726714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0DA172E0-2555-4BE5-A343-C363F71A6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4" r="18021"/>
            <a:stretch/>
          </p:blipFill>
          <p:spPr>
            <a:xfrm>
              <a:off x="1602376" y="1831875"/>
              <a:ext cx="2377441" cy="37267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4626AA0-10E4-4F92-A7C5-CD96D1CDD208}"/>
                </a:ext>
              </a:extLst>
            </p:cNvPr>
            <p:cNvSpPr/>
            <p:nvPr/>
          </p:nvSpPr>
          <p:spPr>
            <a:xfrm>
              <a:off x="1765399" y="2216354"/>
              <a:ext cx="2035892" cy="25651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5E7B7FD-31FB-4081-9143-3DC4DF184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585" b="21131"/>
            <a:stretch/>
          </p:blipFill>
          <p:spPr>
            <a:xfrm>
              <a:off x="1947534" y="2260804"/>
              <a:ext cx="1720699" cy="2476296"/>
            </a:xfrm>
            <a:prstGeom prst="rect">
              <a:avLst/>
            </a:prstGeom>
          </p:spPr>
        </p:pic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42898632-231D-4DC6-AC65-94A994A17F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24" y="1653079"/>
            <a:ext cx="1904166" cy="1904166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81BB588-17C4-42A4-9810-314B9B947940}"/>
              </a:ext>
            </a:extLst>
          </p:cNvPr>
          <p:cNvSpPr txBox="1"/>
          <p:nvPr/>
        </p:nvSpPr>
        <p:spPr>
          <a:xfrm>
            <a:off x="4753010" y="1280185"/>
            <a:ext cx="249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84B817"/>
                </a:solidFill>
                <a:latin typeface="Century Gothic" panose="020B0502020202020204" pitchFamily="34" charset="0"/>
              </a:rPr>
              <a:t>Connexion Bluetooth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DADC792F-DDC3-4C18-9925-D2884BF8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89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avec coins rognés en diagonale 14">
            <a:extLst>
              <a:ext uri="{FF2B5EF4-FFF2-40B4-BE49-F238E27FC236}">
                <a16:creationId xmlns:a16="http://schemas.microsoft.com/office/drawing/2014/main" id="{4F00A852-AA9C-4C31-A509-F3283FEB1027}"/>
              </a:ext>
            </a:extLst>
          </p:cNvPr>
          <p:cNvSpPr/>
          <p:nvPr/>
        </p:nvSpPr>
        <p:spPr>
          <a:xfrm>
            <a:off x="7455620" y="0"/>
            <a:ext cx="4736380" cy="68580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ande diagonale 13">
            <a:extLst>
              <a:ext uri="{FF2B5EF4-FFF2-40B4-BE49-F238E27FC236}">
                <a16:creationId xmlns:a16="http://schemas.microsoft.com/office/drawing/2014/main" id="{9D5FE349-74E6-43D7-9647-81858014E59F}"/>
              </a:ext>
            </a:extLst>
          </p:cNvPr>
          <p:cNvSpPr/>
          <p:nvPr/>
        </p:nvSpPr>
        <p:spPr>
          <a:xfrm rot="10800000" flipV="1">
            <a:off x="3663436" y="0"/>
            <a:ext cx="3792184" cy="7098632"/>
          </a:xfrm>
          <a:prstGeom prst="diagStripe">
            <a:avLst>
              <a:gd name="adj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01C958-E13E-48A0-9B76-975FDB1822AE}"/>
              </a:ext>
            </a:extLst>
          </p:cNvPr>
          <p:cNvSpPr txBox="1"/>
          <p:nvPr/>
        </p:nvSpPr>
        <p:spPr>
          <a:xfrm>
            <a:off x="7624151" y="4755193"/>
            <a:ext cx="32944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 : </a:t>
            </a:r>
            <a:endParaRPr lang="fr-F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Segmentation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2EC5D37-B3EC-4613-B0FA-BBAA65572F04}"/>
              </a:ext>
            </a:extLst>
          </p:cNvPr>
          <p:cNvGrpSpPr/>
          <p:nvPr/>
        </p:nvGrpSpPr>
        <p:grpSpPr>
          <a:xfrm>
            <a:off x="6500552" y="287870"/>
            <a:ext cx="5638355" cy="3926653"/>
            <a:chOff x="6553646" y="348916"/>
            <a:chExt cx="5638355" cy="3926653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C7806F4-7C92-4161-B6F9-A52E51181783}"/>
                </a:ext>
              </a:extLst>
            </p:cNvPr>
            <p:cNvSpPr txBox="1"/>
            <p:nvPr/>
          </p:nvSpPr>
          <p:spPr>
            <a:xfrm>
              <a:off x="6553646" y="3013685"/>
              <a:ext cx="563835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2000" dirty="0" err="1">
                  <a:latin typeface="Century Gothic" panose="020B0502020202020204" pitchFamily="34" charset="0"/>
                </a:rPr>
                <a:t>Aissam</a:t>
              </a:r>
              <a:r>
                <a:rPr lang="fr-FR" sz="2000" dirty="0">
                  <a:latin typeface="Century Gothic" panose="020B0502020202020204" pitchFamily="34" charset="0"/>
                </a:rPr>
                <a:t> </a:t>
              </a:r>
              <a:r>
                <a:rPr lang="fr-FR" sz="2000" b="1" dirty="0" err="1">
                  <a:latin typeface="Century Gothic" panose="020B0502020202020204" pitchFamily="34" charset="0"/>
                </a:rPr>
                <a:t>Tenniche</a:t>
              </a:r>
              <a:r>
                <a:rPr lang="fr-FR" sz="2000" b="1" dirty="0">
                  <a:latin typeface="Century Gothic" panose="020B0502020202020204" pitchFamily="34" charset="0"/>
                </a:rPr>
                <a:t>,</a:t>
              </a:r>
              <a:r>
                <a:rPr lang="fr-FR" sz="2000" dirty="0">
                  <a:latin typeface="Century Gothic" panose="020B0502020202020204" pitchFamily="34" charset="0"/>
                </a:rPr>
                <a:t> Mehdi </a:t>
              </a:r>
              <a:r>
                <a:rPr lang="fr-FR" sz="2000" b="1" dirty="0" err="1">
                  <a:latin typeface="Century Gothic" panose="020B0502020202020204" pitchFamily="34" charset="0"/>
                </a:rPr>
                <a:t>tahiri</a:t>
              </a:r>
              <a:r>
                <a:rPr lang="fr-FR" sz="2000" dirty="0">
                  <a:latin typeface="Century Gothic" panose="020B0502020202020204" pitchFamily="34" charset="0"/>
                </a:rPr>
                <a:t>, Adam </a:t>
              </a:r>
              <a:r>
                <a:rPr lang="fr-FR" sz="2000" b="1" dirty="0" err="1">
                  <a:latin typeface="Century Gothic" panose="020B0502020202020204" pitchFamily="34" charset="0"/>
                </a:rPr>
                <a:t>Roudane</a:t>
              </a:r>
              <a:r>
                <a:rPr lang="fr-FR" sz="2000" dirty="0">
                  <a:latin typeface="Century Gothic" panose="020B0502020202020204" pitchFamily="34" charset="0"/>
                </a:rPr>
                <a:t>, Sofiane </a:t>
              </a:r>
              <a:r>
                <a:rPr lang="fr-FR" sz="2000" b="1" dirty="0" err="1">
                  <a:latin typeface="Century Gothic" panose="020B0502020202020204" pitchFamily="34" charset="0"/>
                </a:rPr>
                <a:t>Foudil</a:t>
              </a:r>
              <a:r>
                <a:rPr lang="fr-FR" sz="2000" dirty="0">
                  <a:latin typeface="Century Gothic" panose="020B0502020202020204" pitchFamily="34" charset="0"/>
                </a:rPr>
                <a:t> &amp; Mouloud </a:t>
              </a:r>
              <a:r>
                <a:rPr lang="fr-FR" sz="2000" b="1" dirty="0">
                  <a:latin typeface="Century Gothic" panose="020B0502020202020204" pitchFamily="34" charset="0"/>
                </a:rPr>
                <a:t>Daoud</a:t>
              </a:r>
            </a:p>
            <a:p>
              <a:pPr algn="r"/>
              <a:r>
                <a: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Encadré par :</a:t>
              </a:r>
            </a:p>
            <a:p>
              <a:pPr algn="r"/>
              <a:r>
                <a:rPr lang="fr-F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Youssef </a:t>
              </a:r>
              <a:r>
                <a:rPr lang="fr-F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GUEDIRA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8C8DEE-A8B7-4760-9919-9E89A36F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889" y="348916"/>
              <a:ext cx="2438400" cy="2438400"/>
            </a:xfrm>
            <a:prstGeom prst="round2DiagRect">
              <a:avLst>
                <a:gd name="adj1" fmla="val 29003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9" name="Picture 4" descr="https://lh6.googleusercontent.com/AuSwuS92NSETP0dOLygX8t9oKNT0XCKN9bW8p8kPCC4YJjusLeXSG_w0qDdVuEDwn5oJnydckIojXZEDukskxwfv4SWSz760TPzp4MQhlaji1S87UjmgQimT1MWnB5SRuBFia5Wm">
            <a:extLst>
              <a:ext uri="{FF2B5EF4-FFF2-40B4-BE49-F238E27FC236}">
                <a16:creationId xmlns:a16="http://schemas.microsoft.com/office/drawing/2014/main" id="{6BBB663D-4FF3-44DE-8299-D2EC1CA61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1" y="1627721"/>
            <a:ext cx="3901854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D002D1-F0F6-4FD7-9EA0-63F7860B75F7}"/>
              </a:ext>
            </a:extLst>
          </p:cNvPr>
          <p:cNvSpPr/>
          <p:nvPr/>
        </p:nvSpPr>
        <p:spPr>
          <a:xfrm>
            <a:off x="233916" y="5656521"/>
            <a:ext cx="4231758" cy="57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46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451E4B2-7A9D-4415-A316-1E9B08C5141B}"/>
              </a:ext>
            </a:extLst>
          </p:cNvPr>
          <p:cNvGrpSpPr/>
          <p:nvPr/>
        </p:nvGrpSpPr>
        <p:grpSpPr>
          <a:xfrm>
            <a:off x="445168" y="347438"/>
            <a:ext cx="2765501" cy="1477327"/>
            <a:chOff x="445168" y="324853"/>
            <a:chExt cx="2765501" cy="1477327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C24413F-D615-4AAE-96C3-19EB6FCAA78D}"/>
                </a:ext>
              </a:extLst>
            </p:cNvPr>
            <p:cNvSpPr txBox="1"/>
            <p:nvPr/>
          </p:nvSpPr>
          <p:spPr>
            <a:xfrm>
              <a:off x="445168" y="324853"/>
              <a:ext cx="2601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Segmentation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4434D04-5755-4F06-8911-4BE8BCEB85DC}"/>
                </a:ext>
              </a:extLst>
            </p:cNvPr>
            <p:cNvSpPr txBox="1"/>
            <p:nvPr/>
          </p:nvSpPr>
          <p:spPr>
            <a:xfrm>
              <a:off x="445168" y="848073"/>
              <a:ext cx="276550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Problématique</a:t>
              </a:r>
            </a:p>
            <a:p>
              <a:endParaRPr lang="fr-FR" sz="2800" dirty="0">
                <a:solidFill>
                  <a:srgbClr val="84B817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2151447-3E4D-4BB8-8BC6-BFBE41C2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464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81</a:t>
            </a:fld>
            <a:endParaRPr lang="fr-FR"/>
          </a:p>
        </p:txBody>
      </p:sp>
      <p:pic>
        <p:nvPicPr>
          <p:cNvPr id="8194" name="Picture 2" descr="https://lh6.googleusercontent.com/tVylIIYd0vfsh-SQbpus1aoSB3zYloPkjN737vY4Szna9O4-aqxzrH95OCbXjC7ufw9yKT9YongWM7F6YOqg1pwWFpfR3nyqJJ0nlgpyZ6NFeb_Ki0sKjr1spvnHoW5cq9hdMzWk">
            <a:extLst>
              <a:ext uri="{FF2B5EF4-FFF2-40B4-BE49-F238E27FC236}">
                <a16:creationId xmlns:a16="http://schemas.microsoft.com/office/drawing/2014/main" id="{4069FC93-A816-4FD9-85A4-67C130A3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45" y="1817261"/>
            <a:ext cx="1651083" cy="3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4.googleusercontent.com/Z_lyWTB_q8aw6jAgvMfHWT5iOPLFZh4P7-L_8Z82xWZSGgjP7c9WN6z_OzRyc8uaYjH5b-IEdMLTWen0q-CJP8AnDo9TyEIPQShFhub2O7Bb44jsazxaWgHUu0o-X_QxrwC6eTzZ">
            <a:extLst>
              <a:ext uri="{FF2B5EF4-FFF2-40B4-BE49-F238E27FC236}">
                <a16:creationId xmlns:a16="http://schemas.microsoft.com/office/drawing/2014/main" id="{48F11019-D44B-4543-8167-406A4A0D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545" y="3416332"/>
            <a:ext cx="1951652" cy="52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6.googleusercontent.com/AuSwuS92NSETP0dOLygX8t9oKNT0XCKN9bW8p8kPCC4YJjusLeXSG_w0qDdVuEDwn5oJnydckIojXZEDukskxwfv4SWSz760TPzp4MQhlaji1S87UjmgQimT1MWnB5SRuBFia5Wm">
            <a:extLst>
              <a:ext uri="{FF2B5EF4-FFF2-40B4-BE49-F238E27FC236}">
                <a16:creationId xmlns:a16="http://schemas.microsoft.com/office/drawing/2014/main" id="{3A4C32E2-E4A7-40CA-BA2C-0876D0E02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/>
          <a:stretch/>
        </p:blipFill>
        <p:spPr bwMode="auto">
          <a:xfrm>
            <a:off x="4518854" y="2290138"/>
            <a:ext cx="2224515" cy="322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Interdiction 16">
            <a:extLst>
              <a:ext uri="{FF2B5EF4-FFF2-40B4-BE49-F238E27FC236}">
                <a16:creationId xmlns:a16="http://schemas.microsoft.com/office/drawing/2014/main" id="{91A975CB-D485-45DA-9187-FD6388D7E568}"/>
              </a:ext>
            </a:extLst>
          </p:cNvPr>
          <p:cNvSpPr/>
          <p:nvPr/>
        </p:nvSpPr>
        <p:spPr>
          <a:xfrm>
            <a:off x="247830" y="2462225"/>
            <a:ext cx="2601993" cy="1909238"/>
          </a:xfrm>
          <a:prstGeom prst="noSmoking">
            <a:avLst>
              <a:gd name="adj" fmla="val 12048"/>
            </a:avLst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Parchemin : horizontal 13">
            <a:extLst>
              <a:ext uri="{FF2B5EF4-FFF2-40B4-BE49-F238E27FC236}">
                <a16:creationId xmlns:a16="http://schemas.microsoft.com/office/drawing/2014/main" id="{0ACD8119-7807-455A-99EC-402AB22ED7E2}"/>
              </a:ext>
            </a:extLst>
          </p:cNvPr>
          <p:cNvSpPr/>
          <p:nvPr/>
        </p:nvSpPr>
        <p:spPr>
          <a:xfrm>
            <a:off x="6591867" y="737961"/>
            <a:ext cx="3469607" cy="1643287"/>
          </a:xfrm>
          <a:prstGeom prst="horizontalScroll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Gérer la segmentation de la vitesse sur 5 directions pour effectuer à bien le pilotage du fauteuil.</a:t>
            </a:r>
          </a:p>
        </p:txBody>
      </p:sp>
      <p:sp>
        <p:nvSpPr>
          <p:cNvPr id="19" name="Parchemin : horizontal 18">
            <a:extLst>
              <a:ext uri="{FF2B5EF4-FFF2-40B4-BE49-F238E27FC236}">
                <a16:creationId xmlns:a16="http://schemas.microsoft.com/office/drawing/2014/main" id="{536CAD2F-23C1-4F4A-980E-6BF061B7D09B}"/>
              </a:ext>
            </a:extLst>
          </p:cNvPr>
          <p:cNvSpPr/>
          <p:nvPr/>
        </p:nvSpPr>
        <p:spPr>
          <a:xfrm>
            <a:off x="7687242" y="2550315"/>
            <a:ext cx="3503517" cy="1757365"/>
          </a:xfrm>
          <a:prstGeom prst="horizontalScroll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Découper la vitesse sur les 5 directions en autant de segments qu’il désire</a:t>
            </a:r>
          </a:p>
        </p:txBody>
      </p:sp>
      <p:sp>
        <p:nvSpPr>
          <p:cNvPr id="15" name="Explosion : 8 points 14">
            <a:extLst>
              <a:ext uri="{FF2B5EF4-FFF2-40B4-BE49-F238E27FC236}">
                <a16:creationId xmlns:a16="http://schemas.microsoft.com/office/drawing/2014/main" id="{B894ECC1-9B4F-4A20-B8AE-A9170C11E7BC}"/>
              </a:ext>
            </a:extLst>
          </p:cNvPr>
          <p:cNvSpPr/>
          <p:nvPr/>
        </p:nvSpPr>
        <p:spPr>
          <a:xfrm>
            <a:off x="5740726" y="1347711"/>
            <a:ext cx="649613" cy="477054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1.</a:t>
            </a:r>
          </a:p>
        </p:txBody>
      </p:sp>
      <p:sp>
        <p:nvSpPr>
          <p:cNvPr id="21" name="Explosion : 8 points 20">
            <a:extLst>
              <a:ext uri="{FF2B5EF4-FFF2-40B4-BE49-F238E27FC236}">
                <a16:creationId xmlns:a16="http://schemas.microsoft.com/office/drawing/2014/main" id="{0655D42B-E6D1-4F63-A1EF-1E7B512F7908}"/>
              </a:ext>
            </a:extLst>
          </p:cNvPr>
          <p:cNvSpPr/>
          <p:nvPr/>
        </p:nvSpPr>
        <p:spPr>
          <a:xfrm>
            <a:off x="6857064" y="3275832"/>
            <a:ext cx="685800" cy="534167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2.</a:t>
            </a:r>
          </a:p>
        </p:txBody>
      </p:sp>
      <p:sp>
        <p:nvSpPr>
          <p:cNvPr id="22" name="Explosion : 8 points 21">
            <a:extLst>
              <a:ext uri="{FF2B5EF4-FFF2-40B4-BE49-F238E27FC236}">
                <a16:creationId xmlns:a16="http://schemas.microsoft.com/office/drawing/2014/main" id="{1863D3DD-2D80-4CC5-9CE7-A500B866EC62}"/>
              </a:ext>
            </a:extLst>
          </p:cNvPr>
          <p:cNvSpPr/>
          <p:nvPr/>
        </p:nvSpPr>
        <p:spPr>
          <a:xfrm>
            <a:off x="7640870" y="4797847"/>
            <a:ext cx="685800" cy="534167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3.</a:t>
            </a:r>
          </a:p>
        </p:txBody>
      </p:sp>
      <p:sp>
        <p:nvSpPr>
          <p:cNvPr id="23" name="Parchemin : horizontal 22">
            <a:extLst>
              <a:ext uri="{FF2B5EF4-FFF2-40B4-BE49-F238E27FC236}">
                <a16:creationId xmlns:a16="http://schemas.microsoft.com/office/drawing/2014/main" id="{FA224A59-14E9-4301-B77E-02C845769C7C}"/>
              </a:ext>
            </a:extLst>
          </p:cNvPr>
          <p:cNvSpPr/>
          <p:nvPr/>
        </p:nvSpPr>
        <p:spPr>
          <a:xfrm>
            <a:off x="8449242" y="4598985"/>
            <a:ext cx="3503517" cy="1757365"/>
          </a:xfrm>
          <a:prstGeom prst="horizontalScroll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Régler la vitesse maximum du fauteuil pour les 5 directions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D0998B-32A7-4793-9B28-932E2DDF4670}"/>
              </a:ext>
            </a:extLst>
          </p:cNvPr>
          <p:cNvSpPr/>
          <p:nvPr/>
        </p:nvSpPr>
        <p:spPr>
          <a:xfrm>
            <a:off x="395058" y="5877583"/>
            <a:ext cx="78347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Répondre à ces objectifs est la raison d’être de notre équipe.</a:t>
            </a:r>
          </a:p>
        </p:txBody>
      </p:sp>
    </p:spTree>
    <p:extLst>
      <p:ext uri="{BB962C8B-B14F-4D97-AF65-F5344CB8AC3E}">
        <p14:creationId xmlns:p14="http://schemas.microsoft.com/office/powerpoint/2010/main" val="39927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9" grpId="0" animBg="1"/>
      <p:bldP spid="15" grpId="0" animBg="1"/>
      <p:bldP spid="21" grpId="0" animBg="1"/>
      <p:bldP spid="22" grpId="0" animBg="1"/>
      <p:bldP spid="23" grpId="0" animBg="1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451E4B2-7A9D-4415-A316-1E9B08C5141B}"/>
              </a:ext>
            </a:extLst>
          </p:cNvPr>
          <p:cNvGrpSpPr/>
          <p:nvPr/>
        </p:nvGrpSpPr>
        <p:grpSpPr>
          <a:xfrm>
            <a:off x="337828" y="143718"/>
            <a:ext cx="4681090" cy="1046440"/>
            <a:chOff x="445168" y="324853"/>
            <a:chExt cx="4681090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C24413F-D615-4AAE-96C3-19EB6FCAA78D}"/>
                </a:ext>
              </a:extLst>
            </p:cNvPr>
            <p:cNvSpPr txBox="1"/>
            <p:nvPr/>
          </p:nvSpPr>
          <p:spPr>
            <a:xfrm>
              <a:off x="445168" y="324853"/>
              <a:ext cx="2601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Segmentation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4434D04-5755-4F06-8911-4BE8BCEB85DC}"/>
                </a:ext>
              </a:extLst>
            </p:cNvPr>
            <p:cNvSpPr txBox="1"/>
            <p:nvPr/>
          </p:nvSpPr>
          <p:spPr>
            <a:xfrm>
              <a:off x="445168" y="848073"/>
              <a:ext cx="46810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Principe de segmentation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80581E9A-CFF8-4DB6-B481-AA3143BAC094}"/>
              </a:ext>
            </a:extLst>
          </p:cNvPr>
          <p:cNvGrpSpPr/>
          <p:nvPr/>
        </p:nvGrpSpPr>
        <p:grpSpPr>
          <a:xfrm>
            <a:off x="2508208" y="1678661"/>
            <a:ext cx="2377441" cy="4423683"/>
            <a:chOff x="1858964" y="1675416"/>
            <a:chExt cx="2377441" cy="4423683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5188943-45F1-4ECF-A8CD-CD938CFA5C1A}"/>
                </a:ext>
              </a:extLst>
            </p:cNvPr>
            <p:cNvSpPr txBox="1"/>
            <p:nvPr/>
          </p:nvSpPr>
          <p:spPr>
            <a:xfrm>
              <a:off x="1900546" y="5698989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20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547438CA-2B74-4AD8-91C6-CB1A5C631C11}"/>
                </a:ext>
              </a:extLst>
            </p:cNvPr>
            <p:cNvGrpSpPr/>
            <p:nvPr/>
          </p:nvGrpSpPr>
          <p:grpSpPr>
            <a:xfrm>
              <a:off x="1858964" y="1675416"/>
              <a:ext cx="2377441" cy="3726714"/>
              <a:chOff x="1739818" y="1534720"/>
              <a:chExt cx="2377441" cy="3726714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404C6ABA-E862-40F6-9B27-40F83B9E568B}"/>
                  </a:ext>
                </a:extLst>
              </p:cNvPr>
              <p:cNvGrpSpPr/>
              <p:nvPr/>
            </p:nvGrpSpPr>
            <p:grpSpPr>
              <a:xfrm>
                <a:off x="1739818" y="1534720"/>
                <a:ext cx="2377441" cy="3726714"/>
                <a:chOff x="1602376" y="1831875"/>
                <a:chExt cx="2377441" cy="3726714"/>
              </a:xfrm>
            </p:grpSpPr>
            <p:pic>
              <p:nvPicPr>
                <p:cNvPr id="11" name="Image 10">
                  <a:extLst>
                    <a:ext uri="{FF2B5EF4-FFF2-40B4-BE49-F238E27FC236}">
                      <a16:creationId xmlns:a16="http://schemas.microsoft.com/office/drawing/2014/main" id="{A48363CC-5D4C-4F34-91AE-7AF9184DC0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84" r="18021"/>
                <a:stretch/>
              </p:blipFill>
              <p:spPr>
                <a:xfrm>
                  <a:off x="1602376" y="1831875"/>
                  <a:ext cx="2377441" cy="3726714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950F783-234E-4657-9375-094D5144D775}"/>
                    </a:ext>
                  </a:extLst>
                </p:cNvPr>
                <p:cNvSpPr/>
                <p:nvPr/>
              </p:nvSpPr>
              <p:spPr>
                <a:xfrm>
                  <a:off x="1772541" y="2216354"/>
                  <a:ext cx="2035892" cy="25651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4EA6C1E-6EE3-4984-92F6-C5935AE91F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1093"/>
              <a:stretch/>
            </p:blipFill>
            <p:spPr>
              <a:xfrm>
                <a:off x="2076977" y="1923402"/>
                <a:ext cx="1720699" cy="2566776"/>
              </a:xfrm>
              <a:prstGeom prst="rect">
                <a:avLst/>
              </a:prstGeom>
            </p:spPr>
          </p:pic>
        </p:grpSp>
      </p:grp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B902547B-CAB8-4322-AB1C-9D3C2D7D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82</a:t>
            </a:fld>
            <a:endParaRPr lang="fr-FR"/>
          </a:p>
        </p:txBody>
      </p:sp>
      <p:grpSp>
        <p:nvGrpSpPr>
          <p:cNvPr id="198" name="Groupe 197">
            <a:extLst>
              <a:ext uri="{FF2B5EF4-FFF2-40B4-BE49-F238E27FC236}">
                <a16:creationId xmlns:a16="http://schemas.microsoft.com/office/drawing/2014/main" id="{D7E5DEA2-3560-46B0-AE07-9C58D322C065}"/>
              </a:ext>
            </a:extLst>
          </p:cNvPr>
          <p:cNvGrpSpPr/>
          <p:nvPr/>
        </p:nvGrpSpPr>
        <p:grpSpPr>
          <a:xfrm>
            <a:off x="-3485166" y="4738897"/>
            <a:ext cx="3195362" cy="5983259"/>
            <a:chOff x="-836953" y="2840247"/>
            <a:chExt cx="3195362" cy="5983259"/>
          </a:xfrm>
        </p:grpSpPr>
        <p:grpSp>
          <p:nvGrpSpPr>
            <p:cNvPr id="160" name="Graphique 94">
              <a:extLst>
                <a:ext uri="{FF2B5EF4-FFF2-40B4-BE49-F238E27FC236}">
                  <a16:creationId xmlns:a16="http://schemas.microsoft.com/office/drawing/2014/main" id="{F0199437-3DBE-4D05-A4A8-1C307B4767D0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161" name="Forme libre : forme 160">
                <a:extLst>
                  <a:ext uri="{FF2B5EF4-FFF2-40B4-BE49-F238E27FC236}">
                    <a16:creationId xmlns:a16="http://schemas.microsoft.com/office/drawing/2014/main" id="{0A42DC5E-58F2-4FA3-99AD-0C552F21BC6C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2" name="Forme libre : forme 161">
                <a:extLst>
                  <a:ext uri="{FF2B5EF4-FFF2-40B4-BE49-F238E27FC236}">
                    <a16:creationId xmlns:a16="http://schemas.microsoft.com/office/drawing/2014/main" id="{B58EA9D6-94EC-4BCF-BE17-3303F4035EC5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3" name="Forme libre : forme 162">
                <a:extLst>
                  <a:ext uri="{FF2B5EF4-FFF2-40B4-BE49-F238E27FC236}">
                    <a16:creationId xmlns:a16="http://schemas.microsoft.com/office/drawing/2014/main" id="{47C76B7D-504A-40F8-9E2B-66780986578B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4" name="Forme libre : forme 163">
                <a:extLst>
                  <a:ext uri="{FF2B5EF4-FFF2-40B4-BE49-F238E27FC236}">
                    <a16:creationId xmlns:a16="http://schemas.microsoft.com/office/drawing/2014/main" id="{E4877EF7-28CF-4280-B6B7-FEE80EE7AD55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5" name="Forme libre : forme 164">
                <a:extLst>
                  <a:ext uri="{FF2B5EF4-FFF2-40B4-BE49-F238E27FC236}">
                    <a16:creationId xmlns:a16="http://schemas.microsoft.com/office/drawing/2014/main" id="{16E57D57-1F77-4D67-BC8B-A0C78051B043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166" name="Forme libre : forme 165">
                <a:extLst>
                  <a:ext uri="{FF2B5EF4-FFF2-40B4-BE49-F238E27FC236}">
                    <a16:creationId xmlns:a16="http://schemas.microsoft.com/office/drawing/2014/main" id="{CC2A5A07-ADA5-4236-B382-840413479472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7" name="Forme libre : forme 166">
                <a:extLst>
                  <a:ext uri="{FF2B5EF4-FFF2-40B4-BE49-F238E27FC236}">
                    <a16:creationId xmlns:a16="http://schemas.microsoft.com/office/drawing/2014/main" id="{2E97399A-D6FB-42A5-9E91-50B06495CBBB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DE0C498-FBC6-4F02-99B7-27DBB77908D2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B9384DA1-7666-4408-BC26-8B2F4E090904}"/>
              </a:ext>
            </a:extLst>
          </p:cNvPr>
          <p:cNvGrpSpPr/>
          <p:nvPr/>
        </p:nvGrpSpPr>
        <p:grpSpPr>
          <a:xfrm>
            <a:off x="8095922" y="1678661"/>
            <a:ext cx="2377441" cy="4423683"/>
            <a:chOff x="1858964" y="1675416"/>
            <a:chExt cx="2377441" cy="4423683"/>
          </a:xfrm>
        </p:grpSpPr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13604D6A-317D-42A0-8A28-8FD4257113F0}"/>
                </a:ext>
              </a:extLst>
            </p:cNvPr>
            <p:cNvSpPr txBox="1"/>
            <p:nvPr/>
          </p:nvSpPr>
          <p:spPr>
            <a:xfrm>
              <a:off x="1900546" y="5698989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20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34328350-D3D3-453E-9249-9EFFB602CD45}"/>
                </a:ext>
              </a:extLst>
            </p:cNvPr>
            <p:cNvGrpSpPr/>
            <p:nvPr/>
          </p:nvGrpSpPr>
          <p:grpSpPr>
            <a:xfrm>
              <a:off x="1858964" y="1675416"/>
              <a:ext cx="2377441" cy="3726714"/>
              <a:chOff x="1739818" y="1534720"/>
              <a:chExt cx="2377441" cy="3726714"/>
            </a:xfrm>
          </p:grpSpPr>
          <p:grpSp>
            <p:nvGrpSpPr>
              <p:cNvPr id="82" name="Groupe 81">
                <a:extLst>
                  <a:ext uri="{FF2B5EF4-FFF2-40B4-BE49-F238E27FC236}">
                    <a16:creationId xmlns:a16="http://schemas.microsoft.com/office/drawing/2014/main" id="{3D220DA5-68D9-47C2-8EED-3DDADE802510}"/>
                  </a:ext>
                </a:extLst>
              </p:cNvPr>
              <p:cNvGrpSpPr/>
              <p:nvPr/>
            </p:nvGrpSpPr>
            <p:grpSpPr>
              <a:xfrm>
                <a:off x="1739818" y="1534720"/>
                <a:ext cx="2377441" cy="3726714"/>
                <a:chOff x="1602376" y="1831875"/>
                <a:chExt cx="2377441" cy="3726714"/>
              </a:xfrm>
            </p:grpSpPr>
            <p:pic>
              <p:nvPicPr>
                <p:cNvPr id="84" name="Image 83">
                  <a:extLst>
                    <a:ext uri="{FF2B5EF4-FFF2-40B4-BE49-F238E27FC236}">
                      <a16:creationId xmlns:a16="http://schemas.microsoft.com/office/drawing/2014/main" id="{30A116BF-48C7-4100-8DF5-8FE7F85437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84" r="18021"/>
                <a:stretch/>
              </p:blipFill>
              <p:spPr>
                <a:xfrm>
                  <a:off x="1602376" y="1831875"/>
                  <a:ext cx="2377441" cy="3726714"/>
                </a:xfrm>
                <a:prstGeom prst="rect">
                  <a:avLst/>
                </a:prstGeom>
              </p:spPr>
            </p:pic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8981B12-D51C-4A36-8263-716762734FF4}"/>
                    </a:ext>
                  </a:extLst>
                </p:cNvPr>
                <p:cNvSpPr/>
                <p:nvPr/>
              </p:nvSpPr>
              <p:spPr>
                <a:xfrm>
                  <a:off x="1772541" y="2216354"/>
                  <a:ext cx="2035892" cy="25651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83" name="Image 82">
                <a:extLst>
                  <a:ext uri="{FF2B5EF4-FFF2-40B4-BE49-F238E27FC236}">
                    <a16:creationId xmlns:a16="http://schemas.microsoft.com/office/drawing/2014/main" id="{5A5D4126-0E5A-46B4-A7E3-4AB63E0FE8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1093"/>
              <a:stretch/>
            </p:blipFill>
            <p:spPr>
              <a:xfrm>
                <a:off x="2076977" y="1923402"/>
                <a:ext cx="1720699" cy="2566776"/>
              </a:xfrm>
              <a:prstGeom prst="rect">
                <a:avLst/>
              </a:prstGeom>
            </p:spPr>
          </p:pic>
        </p:grp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8409EF1C-92D8-4031-A2D9-8AB0221FF149}"/>
              </a:ext>
            </a:extLst>
          </p:cNvPr>
          <p:cNvGrpSpPr/>
          <p:nvPr/>
        </p:nvGrpSpPr>
        <p:grpSpPr>
          <a:xfrm flipH="1">
            <a:off x="12020244" y="6356350"/>
            <a:ext cx="3177598" cy="5983259"/>
            <a:chOff x="-836953" y="2840247"/>
            <a:chExt cx="3195362" cy="5983259"/>
          </a:xfrm>
        </p:grpSpPr>
        <p:grpSp>
          <p:nvGrpSpPr>
            <p:cNvPr id="87" name="Graphique 94">
              <a:extLst>
                <a:ext uri="{FF2B5EF4-FFF2-40B4-BE49-F238E27FC236}">
                  <a16:creationId xmlns:a16="http://schemas.microsoft.com/office/drawing/2014/main" id="{08773ADF-2C17-447C-B57D-D6D9F82BFD02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0418BCCD-02E9-49BB-AF2B-1E9D4F607374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2CDBF323-83C9-45C2-BEAF-035575414632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C0F8986C-07E8-4B80-B105-53EE528B62A7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AC346D0D-D1E4-4043-90B9-823E486891E5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FAF972D2-7F47-444F-BF44-DC7EB3AE2E8D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E6B006D6-C5FF-405F-B271-93714162DAAE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6286D2DF-6BE3-4342-81EA-20F40AE5F8C8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4E57DA3-B792-4B1B-95CB-BE9D27B87528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C8B36954-E479-4D35-805A-423ED86ABCE3}"/>
              </a:ext>
            </a:extLst>
          </p:cNvPr>
          <p:cNvSpPr txBox="1"/>
          <p:nvPr/>
        </p:nvSpPr>
        <p:spPr>
          <a:xfrm>
            <a:off x="2335203" y="6159125"/>
            <a:ext cx="8138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le manque de stabilité provoquera une variance de la vitesse totalement aléatoire, le fauteuil avancera donc de manière très saccadée.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109F9A-4B58-4F80-A4FE-D5196A22C004}"/>
              </a:ext>
            </a:extLst>
          </p:cNvPr>
          <p:cNvSpPr txBox="1"/>
          <p:nvPr/>
        </p:nvSpPr>
        <p:spPr>
          <a:xfrm>
            <a:off x="7683661" y="1163045"/>
            <a:ext cx="350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u="sng" dirty="0"/>
              <a:t>Les  personnes ayant des tremblements des doigts :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4C99EE9-10B9-4A0D-A529-9336D39828E8}"/>
              </a:ext>
            </a:extLst>
          </p:cNvPr>
          <p:cNvSpPr txBox="1"/>
          <p:nvPr/>
        </p:nvSpPr>
        <p:spPr>
          <a:xfrm>
            <a:off x="1944460" y="1086071"/>
            <a:ext cx="350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u="sng" dirty="0"/>
              <a:t>Les  personnes n’ayant pas des tremblements des doigts :</a:t>
            </a:r>
          </a:p>
        </p:txBody>
      </p:sp>
    </p:spTree>
    <p:extLst>
      <p:ext uri="{BB962C8B-B14F-4D97-AF65-F5344CB8AC3E}">
        <p14:creationId xmlns:p14="http://schemas.microsoft.com/office/powerpoint/2010/main" val="67606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15 0.33496 L 0.36159 -0.2567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-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59 -0.25671 L 0.36107 -0.3331 " pathEditMode="relative" rAng="0" ptsTypes="AA">
                                      <p:cBhvr>
                                        <p:cTn id="20" dur="1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42 -0.48171 L -0.26042 -0.48171 C -0.26368 -0.48842 -0.26745 -0.4919 -0.2642 -0.50185 C -0.26329 -0.50463 -0.25964 -0.50717 -0.25964 -0.50717 C -0.26042 -0.50764 -0.26211 -0.50717 -0.26198 -0.50856 C -0.26172 -0.50972 -0.25756 -0.51203 -0.25664 -0.5125 C -0.25717 -0.51389 -0.25782 -0.51504 -0.25821 -0.51643 C -0.25951 -0.52199 -0.25886 -0.525 -0.25821 -0.53125 C -0.25769 -0.53634 -0.25717 -0.53796 -0.25586 -0.54305 C -0.25612 -0.54537 -0.25573 -0.54815 -0.25664 -0.54977 C -0.25912 -0.55416 -0.26302 -0.54815 -0.25821 -0.55393 C -0.25612 -0.55926 -0.25521 -0.55972 -0.25743 -0.56852 C -0.25769 -0.56967 -0.25899 -0.56944 -0.25964 -0.5699 C -0.25886 -0.58356 -0.25899 -0.57777 -0.25899 -0.58703 " pathEditMode="relative" ptsTypes="AAAAAAAAAAAAAA">
                                      <p:cBhvr>
                                        <p:cTn id="3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Résultat de recherche d'images pour &quot;medcin&quot;">
            <a:extLst>
              <a:ext uri="{FF2B5EF4-FFF2-40B4-BE49-F238E27FC236}">
                <a16:creationId xmlns:a16="http://schemas.microsoft.com/office/drawing/2014/main" id="{F60706B5-8995-4A81-ACC7-88628182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925955"/>
            <a:ext cx="4742993" cy="29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6.googleusercontent.com/AuSwuS92NSETP0dOLygX8t9oKNT0XCKN9bW8p8kPCC4YJjusLeXSG_w0qDdVuEDwn5oJnydckIojXZEDukskxwfv4SWSz760TPzp4MQhlaji1S87UjmgQimT1MWnB5SRuBFia5Wm">
            <a:extLst>
              <a:ext uri="{FF2B5EF4-FFF2-40B4-BE49-F238E27FC236}">
                <a16:creationId xmlns:a16="http://schemas.microsoft.com/office/drawing/2014/main" id="{D9AF9E82-BC9D-43A2-AE1F-27E9EC4F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40" y="1123527"/>
            <a:ext cx="3901854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2151447-3E4D-4BB8-8BC6-BFBE41C2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53FD3B-ABF9-41BF-BB0F-AAC2E3526F87}" type="slidenum">
              <a:rPr lang="en-US" smtClean="0"/>
              <a:pPr>
                <a:spcAft>
                  <a:spcPts val="600"/>
                </a:spcAft>
              </a:pPr>
              <a:t>83</a:t>
            </a:fld>
            <a:endParaRPr lang="en-US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271EC08-041D-4A2A-8B3D-714D78910206}"/>
              </a:ext>
            </a:extLst>
          </p:cNvPr>
          <p:cNvGrpSpPr/>
          <p:nvPr/>
        </p:nvGrpSpPr>
        <p:grpSpPr>
          <a:xfrm>
            <a:off x="445168" y="347438"/>
            <a:ext cx="4681090" cy="1908215"/>
            <a:chOff x="445168" y="324853"/>
            <a:chExt cx="4681090" cy="1908215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62AC0EF-44C7-4ADE-89F6-31A155FBA1D8}"/>
                </a:ext>
              </a:extLst>
            </p:cNvPr>
            <p:cNvSpPr txBox="1"/>
            <p:nvPr/>
          </p:nvSpPr>
          <p:spPr>
            <a:xfrm>
              <a:off x="445168" y="324853"/>
              <a:ext cx="2601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Segmentation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C34F727-35D7-41EE-AF64-7F36955500BF}"/>
                </a:ext>
              </a:extLst>
            </p:cNvPr>
            <p:cNvSpPr txBox="1"/>
            <p:nvPr/>
          </p:nvSpPr>
          <p:spPr>
            <a:xfrm>
              <a:off x="445168" y="848073"/>
              <a:ext cx="46810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Principe de segmentation</a:t>
              </a:r>
            </a:p>
            <a:p>
              <a:endParaRPr lang="fr-FR" sz="2800" dirty="0">
                <a:solidFill>
                  <a:srgbClr val="84B817"/>
                </a:solidFill>
                <a:latin typeface="Century Gothic" panose="020B0502020202020204" pitchFamily="34" charset="0"/>
              </a:endParaRPr>
            </a:p>
            <a:p>
              <a:endParaRPr lang="fr-FR" sz="2800" dirty="0">
                <a:solidFill>
                  <a:srgbClr val="84B817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27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099C36DC-C774-4DA7-B133-E4756124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37" y="1732577"/>
            <a:ext cx="6253058" cy="3392282"/>
          </a:xfrm>
          <a:prstGeom prst="rect">
            <a:avLst/>
          </a:prstGeom>
        </p:spPr>
      </p:pic>
      <p:pic>
        <p:nvPicPr>
          <p:cNvPr id="4100" name="Picture 4" descr="https://lh6.googleusercontent.com/8LFHlNvJc6KbnWf9FZL0ucSDoebmEpVqJ_kDfB0yx6HqLJbR4YXvHM0sWa1s7huyh8E6LFh-0hRobG-SSkLEnn_BeL3uvM3jeXrIwWZZtuI3KDWY11v5KwbjL18s6LaF1T5xZeh3">
            <a:extLst>
              <a:ext uri="{FF2B5EF4-FFF2-40B4-BE49-F238E27FC236}">
                <a16:creationId xmlns:a16="http://schemas.microsoft.com/office/drawing/2014/main" id="{460BBA24-5D10-4D38-846F-BA6B8FA53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578" y="798656"/>
            <a:ext cx="1607605" cy="287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2151447-3E4D-4BB8-8BC6-BFBE41C2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53FD3B-ABF9-41BF-BB0F-AAC2E3526F8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68019A6E-775D-4A3E-8AA3-8E5D3DF2A600}"/>
              </a:ext>
            </a:extLst>
          </p:cNvPr>
          <p:cNvGrpSpPr/>
          <p:nvPr/>
        </p:nvGrpSpPr>
        <p:grpSpPr>
          <a:xfrm>
            <a:off x="651024" y="509281"/>
            <a:ext cx="6034024" cy="1477327"/>
            <a:chOff x="445168" y="324853"/>
            <a:chExt cx="6034024" cy="1477327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03E1AA0-A668-481D-9AD3-F9702A3698FC}"/>
                </a:ext>
              </a:extLst>
            </p:cNvPr>
            <p:cNvSpPr txBox="1"/>
            <p:nvPr/>
          </p:nvSpPr>
          <p:spPr>
            <a:xfrm>
              <a:off x="445168" y="324853"/>
              <a:ext cx="2601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Segmentation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BFA3FAF-24E7-40D1-9834-CE1C02798B18}"/>
                </a:ext>
              </a:extLst>
            </p:cNvPr>
            <p:cNvSpPr txBox="1"/>
            <p:nvPr/>
          </p:nvSpPr>
          <p:spPr>
            <a:xfrm>
              <a:off x="445168" y="848073"/>
              <a:ext cx="60340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Paramétrage de la segmentation</a:t>
              </a:r>
            </a:p>
            <a:p>
              <a:endParaRPr lang="fr-FR" sz="2800" dirty="0">
                <a:solidFill>
                  <a:srgbClr val="84B817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2F548-2AE2-4970-A303-EC87C0A2D8D8}"/>
              </a:ext>
            </a:extLst>
          </p:cNvPr>
          <p:cNvSpPr/>
          <p:nvPr/>
        </p:nvSpPr>
        <p:spPr>
          <a:xfrm>
            <a:off x="7716464" y="4298554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omic Sans MS" panose="030F0702030302020204" pitchFamily="66" charset="0"/>
              </a:rPr>
              <a:t>Deux données sont paramétrables:</a:t>
            </a:r>
            <a:br>
              <a:rPr lang="fr-FR" dirty="0"/>
            </a:b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0CA837-EF06-4908-85C8-65293E7325C0}"/>
              </a:ext>
            </a:extLst>
          </p:cNvPr>
          <p:cNvSpPr txBox="1"/>
          <p:nvPr/>
        </p:nvSpPr>
        <p:spPr>
          <a:xfrm>
            <a:off x="7755591" y="5223947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1200" dirty="0">
                <a:latin typeface="Comic Sans MS" panose="030F0702030302020204" pitchFamily="66" charset="0"/>
              </a:rPr>
              <a:t>La vitesse maximale pour chacune des directions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5BB230B-270F-4C17-AADF-577B01A0E0D6}"/>
              </a:ext>
            </a:extLst>
          </p:cNvPr>
          <p:cNvSpPr txBox="1"/>
          <p:nvPr/>
        </p:nvSpPr>
        <p:spPr>
          <a:xfrm>
            <a:off x="7755591" y="4462916"/>
            <a:ext cx="3940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fr-FR" sz="1200" dirty="0">
              <a:latin typeface="Comic Sans MS" panose="030F0702030302020204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1200" dirty="0">
                <a:latin typeface="Comic Sans MS" panose="030F0702030302020204" pitchFamily="66" charset="0"/>
              </a:rPr>
              <a:t>L’utilisateur peut choisir de diviser chaque  directions de 1 à 8 </a:t>
            </a:r>
            <a:r>
              <a:rPr lang="fr-FR" sz="1200" dirty="0" err="1">
                <a:latin typeface="Comic Sans MS" panose="030F0702030302020204" pitchFamily="66" charset="0"/>
              </a:rPr>
              <a:t>sub-divisions</a:t>
            </a:r>
            <a:r>
              <a:rPr lang="fr-FR" sz="1200" dirty="0">
                <a:latin typeface="Comic Sans MS" panose="030F0702030302020204" pitchFamily="66" charset="0"/>
              </a:rPr>
              <a:t>.</a:t>
            </a:r>
          </a:p>
          <a:p>
            <a:endParaRPr lang="fr-FR" sz="1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86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ki_0oPBtpiDFNy59wYWnSeD1xy3VFYMdztKEOc9t43FioaPDoiEaBRdhepEMgTOizRTYJrU_lYvBo7WQRWUavgdpKWrk-b2P1IyNMVip9d4npzAK3pr5ZBNdA1RCT_UJIIT6GoJm">
            <a:extLst>
              <a:ext uri="{FF2B5EF4-FFF2-40B4-BE49-F238E27FC236}">
                <a16:creationId xmlns:a16="http://schemas.microsoft.com/office/drawing/2014/main" id="{D44C6D36-79D4-4D10-8AB0-7C227CD2F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54"/>
          <a:stretch/>
        </p:blipFill>
        <p:spPr bwMode="auto">
          <a:xfrm>
            <a:off x="1589156" y="1123527"/>
            <a:ext cx="9013683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0BDFE5E-5E22-43D8-941C-1A256B61957C}"/>
              </a:ext>
            </a:extLst>
          </p:cNvPr>
          <p:cNvGrpSpPr/>
          <p:nvPr/>
        </p:nvGrpSpPr>
        <p:grpSpPr>
          <a:xfrm>
            <a:off x="643462" y="0"/>
            <a:ext cx="6034024" cy="1669107"/>
            <a:chOff x="445168" y="324853"/>
            <a:chExt cx="6034024" cy="1669107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7F4A9A2-EA3F-4C58-ABFF-EA2A18F42C6A}"/>
                </a:ext>
              </a:extLst>
            </p:cNvPr>
            <p:cNvSpPr txBox="1"/>
            <p:nvPr/>
          </p:nvSpPr>
          <p:spPr>
            <a:xfrm>
              <a:off x="445168" y="324853"/>
              <a:ext cx="2601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Segmentation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97DD6AF-D6CB-4160-AFD6-6DD8131D46E8}"/>
                </a:ext>
              </a:extLst>
            </p:cNvPr>
            <p:cNvSpPr txBox="1"/>
            <p:nvPr/>
          </p:nvSpPr>
          <p:spPr>
            <a:xfrm>
              <a:off x="445168" y="1039853"/>
              <a:ext cx="60340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Paramétrage de la segmentation</a:t>
              </a:r>
            </a:p>
            <a:p>
              <a:endParaRPr lang="fr-FR" sz="2800" dirty="0">
                <a:solidFill>
                  <a:srgbClr val="84B817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2151447-3E4D-4BB8-8BC6-BFBE41C2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86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78241AF-5D84-49EB-9E23-37AD6D59FB65}"/>
              </a:ext>
            </a:extLst>
          </p:cNvPr>
          <p:cNvGrpSpPr/>
          <p:nvPr/>
        </p:nvGrpSpPr>
        <p:grpSpPr>
          <a:xfrm>
            <a:off x="757766" y="77087"/>
            <a:ext cx="9565439" cy="1046440"/>
            <a:chOff x="445168" y="324853"/>
            <a:chExt cx="9565439" cy="1046440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F3FBAF8-94A3-4278-A117-741CB4117D43}"/>
                </a:ext>
              </a:extLst>
            </p:cNvPr>
            <p:cNvSpPr txBox="1"/>
            <p:nvPr/>
          </p:nvSpPr>
          <p:spPr>
            <a:xfrm>
              <a:off x="445168" y="324853"/>
              <a:ext cx="2601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Segmentation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0F0EE0A-14F4-4D1D-B254-E1A70BD314CE}"/>
                </a:ext>
              </a:extLst>
            </p:cNvPr>
            <p:cNvSpPr txBox="1"/>
            <p:nvPr/>
          </p:nvSpPr>
          <p:spPr>
            <a:xfrm>
              <a:off x="445168" y="848073"/>
              <a:ext cx="95654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difficultés rencontrés et Les possibilités d’évolution 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1AE48042-307A-4A9D-A55F-EA9213733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2059792"/>
            <a:ext cx="4111652" cy="411165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F221081-D968-47AA-BD6F-E2DD96DCDB34}"/>
              </a:ext>
            </a:extLst>
          </p:cNvPr>
          <p:cNvSpPr txBox="1"/>
          <p:nvPr/>
        </p:nvSpPr>
        <p:spPr>
          <a:xfrm>
            <a:off x="4525443" y="5822349"/>
            <a:ext cx="2123462" cy="8706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dirty="0">
                <a:latin typeface="Century Gothic" panose="020B0502020202020204" pitchFamily="34" charset="0"/>
              </a:rPr>
              <a:t>Les difficultés rencontrées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5CE5E9-5078-478D-8DA8-A95CD916BF51}"/>
              </a:ext>
            </a:extLst>
          </p:cNvPr>
          <p:cNvSpPr txBox="1"/>
          <p:nvPr/>
        </p:nvSpPr>
        <p:spPr>
          <a:xfrm>
            <a:off x="1872642" y="2326640"/>
            <a:ext cx="2578960" cy="49545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  <a:buClr>
                <a:srgbClr val="84B817"/>
              </a:buClr>
            </a:pPr>
            <a:r>
              <a:rPr lang="fr-FR" sz="2000" dirty="0">
                <a:latin typeface="Century Gothic" panose="020B0502020202020204" pitchFamily="34" charset="0"/>
              </a:rPr>
              <a:t>API Android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6AAEDDC-C771-4EDD-935A-DC1A0211A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523" y="2921798"/>
            <a:ext cx="1014404" cy="101440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2803FA8-5E2E-491A-BFF3-013718A16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199" y="2862160"/>
            <a:ext cx="1014404" cy="101440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56B79D8-5EB9-4EA9-8D01-8C20DE484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936" y="5061387"/>
            <a:ext cx="1014404" cy="1014404"/>
          </a:xfrm>
          <a:prstGeom prst="rect">
            <a:avLst/>
          </a:prstGeom>
        </p:spPr>
      </p:pic>
      <p:pic>
        <p:nvPicPr>
          <p:cNvPr id="6146" name="Picture 2" descr="Résultat de recherche d'images pour &quot;wifi logo&quot;">
            <a:extLst>
              <a:ext uri="{FF2B5EF4-FFF2-40B4-BE49-F238E27FC236}">
                <a16:creationId xmlns:a16="http://schemas.microsoft.com/office/drawing/2014/main" id="{0366C376-1523-474D-B375-3F2318915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605" y="1847125"/>
            <a:ext cx="1673212" cy="13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ésultat de recherche d'images pour &quot;code logo&quot;">
            <a:extLst>
              <a:ext uri="{FF2B5EF4-FFF2-40B4-BE49-F238E27FC236}">
                <a16:creationId xmlns:a16="http://schemas.microsoft.com/office/drawing/2014/main" id="{75288CE0-E34E-4358-BAB8-0CE4A5A6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757" y="4798208"/>
            <a:ext cx="1675683" cy="167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9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AF189A8-6CD8-476B-9480-E0657A9F8975}"/>
              </a:ext>
            </a:extLst>
          </p:cNvPr>
          <p:cNvGrpSpPr/>
          <p:nvPr/>
        </p:nvGrpSpPr>
        <p:grpSpPr>
          <a:xfrm>
            <a:off x="757766" y="77087"/>
            <a:ext cx="4690708" cy="1046440"/>
            <a:chOff x="445168" y="324853"/>
            <a:chExt cx="4690708" cy="1046440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C4ABD27-8C91-417A-8974-BAAED9CEB133}"/>
                </a:ext>
              </a:extLst>
            </p:cNvPr>
            <p:cNvSpPr txBox="1"/>
            <p:nvPr/>
          </p:nvSpPr>
          <p:spPr>
            <a:xfrm>
              <a:off x="445168" y="324853"/>
              <a:ext cx="2601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Segmentation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9760F08-FB2C-493F-8C83-3FC3AB4D8F28}"/>
                </a:ext>
              </a:extLst>
            </p:cNvPr>
            <p:cNvSpPr txBox="1"/>
            <p:nvPr/>
          </p:nvSpPr>
          <p:spPr>
            <a:xfrm>
              <a:off x="445168" y="848073"/>
              <a:ext cx="4690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Les possibilités d’évolution</a:t>
              </a:r>
            </a:p>
          </p:txBody>
        </p:sp>
      </p:grpSp>
      <p:pic>
        <p:nvPicPr>
          <p:cNvPr id="7170" name="Picture 2" descr="https://lh6.googleusercontent.com/tVylIIYd0vfsh-SQbpus1aoSB3zYloPkjN737vY4Szna9O4-aqxzrH95OCbXjC7ufw9yKT9YongWM7F6YOqg1pwWFpfR3nyqJJ0nlgpyZ6NFeb_Ki0sKjr1spvnHoW5cq9hdMzWk">
            <a:extLst>
              <a:ext uri="{FF2B5EF4-FFF2-40B4-BE49-F238E27FC236}">
                <a16:creationId xmlns:a16="http://schemas.microsoft.com/office/drawing/2014/main" id="{22BB13F3-9D71-4358-A7DB-885F16A9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180" y="1646747"/>
            <a:ext cx="1948624" cy="356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4.googleusercontent.com/Z_lyWTB_q8aw6jAgvMfHWT5iOPLFZh4P7-L_8Z82xWZSGgjP7c9WN6z_OzRyc8uaYjH5b-IEdMLTWen0q-CJP8AnDo9TyEIPQShFhub2O7Bb44jsazxaWgHUu0o-X_QxrwC6eTzZ">
            <a:extLst>
              <a:ext uri="{FF2B5EF4-FFF2-40B4-BE49-F238E27FC236}">
                <a16:creationId xmlns:a16="http://schemas.microsoft.com/office/drawing/2014/main" id="{7322237A-930A-4F49-AF21-A7BD4EA4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23" y="3167390"/>
            <a:ext cx="1951469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6.googleusercontent.com/AuSwuS92NSETP0dOLygX8t9oKNT0XCKN9bW8p8kPCC4YJjusLeXSG_w0qDdVuEDwn5oJnydckIojXZEDukskxwfv4SWSz760TPzp4MQhlaji1S87UjmgQimT1MWnB5SRuBFia5Wm">
            <a:extLst>
              <a:ext uri="{FF2B5EF4-FFF2-40B4-BE49-F238E27FC236}">
                <a16:creationId xmlns:a16="http://schemas.microsoft.com/office/drawing/2014/main" id="{7D3539E7-B1A4-4E75-A963-830756B6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92" y="1697631"/>
            <a:ext cx="2882456" cy="398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B3C915D-7F6C-4A29-968C-0AAD70028B7F}"/>
              </a:ext>
            </a:extLst>
          </p:cNvPr>
          <p:cNvSpPr txBox="1"/>
          <p:nvPr/>
        </p:nvSpPr>
        <p:spPr>
          <a:xfrm>
            <a:off x="1920035" y="5866093"/>
            <a:ext cx="321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 que nous avons actuellement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9CAE098-948B-4B87-A780-0FFB35179F8C}"/>
              </a:ext>
            </a:extLst>
          </p:cNvPr>
          <p:cNvSpPr txBox="1"/>
          <p:nvPr/>
        </p:nvSpPr>
        <p:spPr>
          <a:xfrm>
            <a:off x="7335188" y="5916602"/>
            <a:ext cx="305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 que nous souhaitons</a:t>
            </a:r>
          </a:p>
        </p:txBody>
      </p:sp>
    </p:spTree>
    <p:extLst>
      <p:ext uri="{BB962C8B-B14F-4D97-AF65-F5344CB8AC3E}">
        <p14:creationId xmlns:p14="http://schemas.microsoft.com/office/powerpoint/2010/main" val="87845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avec coins rognés en diagonale 14">
            <a:extLst>
              <a:ext uri="{FF2B5EF4-FFF2-40B4-BE49-F238E27FC236}">
                <a16:creationId xmlns:a16="http://schemas.microsoft.com/office/drawing/2014/main" id="{4F00A852-AA9C-4C31-A509-F3283FEB1027}"/>
              </a:ext>
            </a:extLst>
          </p:cNvPr>
          <p:cNvSpPr/>
          <p:nvPr/>
        </p:nvSpPr>
        <p:spPr>
          <a:xfrm>
            <a:off x="7455620" y="0"/>
            <a:ext cx="4736380" cy="68580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ande diagonale 13">
            <a:extLst>
              <a:ext uri="{FF2B5EF4-FFF2-40B4-BE49-F238E27FC236}">
                <a16:creationId xmlns:a16="http://schemas.microsoft.com/office/drawing/2014/main" id="{9D5FE349-74E6-43D7-9647-81858014E59F}"/>
              </a:ext>
            </a:extLst>
          </p:cNvPr>
          <p:cNvSpPr/>
          <p:nvPr/>
        </p:nvSpPr>
        <p:spPr>
          <a:xfrm rot="10800000" flipV="1">
            <a:off x="3663435" y="0"/>
            <a:ext cx="3792184" cy="7098632"/>
          </a:xfrm>
          <a:prstGeom prst="diagStripe">
            <a:avLst>
              <a:gd name="adj" fmla="val 0"/>
            </a:avLst>
          </a:prstGeom>
          <a:solidFill>
            <a:srgbClr val="84B817"/>
          </a:solidFill>
          <a:ln>
            <a:solidFill>
              <a:srgbClr val="84B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73023F-4141-4F30-A3A6-A16107880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7" y="1145762"/>
            <a:ext cx="5202371" cy="520237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301C958-E13E-48A0-9B76-975FDB1822AE}"/>
              </a:ext>
            </a:extLst>
          </p:cNvPr>
          <p:cNvSpPr txBox="1"/>
          <p:nvPr/>
        </p:nvSpPr>
        <p:spPr>
          <a:xfrm>
            <a:off x="7624151" y="4755193"/>
            <a:ext cx="4043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 : </a:t>
            </a:r>
            <a:endParaRPr lang="fr-F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Les améliorations</a:t>
            </a:r>
          </a:p>
        </p:txBody>
      </p:sp>
      <p:pic>
        <p:nvPicPr>
          <p:cNvPr id="1030" name="Picture 6" descr="RÃ©sultat de recherche d'images pour &quot;Level up icon&quot;">
            <a:extLst>
              <a:ext uri="{FF2B5EF4-FFF2-40B4-BE49-F238E27FC236}">
                <a16:creationId xmlns:a16="http://schemas.microsoft.com/office/drawing/2014/main" id="{6E9C569D-1A7E-4E1F-AC30-52DADD12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109" y="23561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451E4B2-7A9D-4415-A316-1E9B08C5141B}"/>
              </a:ext>
            </a:extLst>
          </p:cNvPr>
          <p:cNvGrpSpPr/>
          <p:nvPr/>
        </p:nvGrpSpPr>
        <p:grpSpPr>
          <a:xfrm>
            <a:off x="445168" y="347438"/>
            <a:ext cx="6545382" cy="1046440"/>
            <a:chOff x="445168" y="324853"/>
            <a:chExt cx="6545382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C24413F-D615-4AAE-96C3-19EB6FCAA78D}"/>
                </a:ext>
              </a:extLst>
            </p:cNvPr>
            <p:cNvSpPr txBox="1"/>
            <p:nvPr/>
          </p:nvSpPr>
          <p:spPr>
            <a:xfrm>
              <a:off x="445168" y="324853"/>
              <a:ext cx="4517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Améliorations à apporter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4434D04-5755-4F06-8911-4BE8BCEB85DC}"/>
                </a:ext>
              </a:extLst>
            </p:cNvPr>
            <p:cNvSpPr txBox="1"/>
            <p:nvPr/>
          </p:nvSpPr>
          <p:spPr>
            <a:xfrm>
              <a:off x="445168" y="848073"/>
              <a:ext cx="6545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Détecté les mouvement incohérents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80581E9A-CFF8-4DB6-B481-AA3143BAC094}"/>
              </a:ext>
            </a:extLst>
          </p:cNvPr>
          <p:cNvGrpSpPr/>
          <p:nvPr/>
        </p:nvGrpSpPr>
        <p:grpSpPr>
          <a:xfrm>
            <a:off x="2508208" y="1678661"/>
            <a:ext cx="2377441" cy="4423683"/>
            <a:chOff x="1858964" y="1675416"/>
            <a:chExt cx="2377441" cy="4423683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5188943-45F1-4ECF-A8CD-CD938CFA5C1A}"/>
                </a:ext>
              </a:extLst>
            </p:cNvPr>
            <p:cNvSpPr txBox="1"/>
            <p:nvPr/>
          </p:nvSpPr>
          <p:spPr>
            <a:xfrm>
              <a:off x="1900546" y="5698989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20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547438CA-2B74-4AD8-91C6-CB1A5C631C11}"/>
                </a:ext>
              </a:extLst>
            </p:cNvPr>
            <p:cNvGrpSpPr/>
            <p:nvPr/>
          </p:nvGrpSpPr>
          <p:grpSpPr>
            <a:xfrm>
              <a:off x="1858964" y="1675416"/>
              <a:ext cx="2377441" cy="3726714"/>
              <a:chOff x="1739818" y="1534720"/>
              <a:chExt cx="2377441" cy="3726714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404C6ABA-E862-40F6-9B27-40F83B9E568B}"/>
                  </a:ext>
                </a:extLst>
              </p:cNvPr>
              <p:cNvGrpSpPr/>
              <p:nvPr/>
            </p:nvGrpSpPr>
            <p:grpSpPr>
              <a:xfrm>
                <a:off x="1739818" y="1534720"/>
                <a:ext cx="2377441" cy="3726714"/>
                <a:chOff x="1602376" y="1831875"/>
                <a:chExt cx="2377441" cy="3726714"/>
              </a:xfrm>
            </p:grpSpPr>
            <p:pic>
              <p:nvPicPr>
                <p:cNvPr id="11" name="Image 10">
                  <a:extLst>
                    <a:ext uri="{FF2B5EF4-FFF2-40B4-BE49-F238E27FC236}">
                      <a16:creationId xmlns:a16="http://schemas.microsoft.com/office/drawing/2014/main" id="{A48363CC-5D4C-4F34-91AE-7AF9184DC0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84" r="18021"/>
                <a:stretch/>
              </p:blipFill>
              <p:spPr>
                <a:xfrm>
                  <a:off x="1602376" y="1831875"/>
                  <a:ext cx="2377441" cy="3726714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950F783-234E-4657-9375-094D5144D775}"/>
                    </a:ext>
                  </a:extLst>
                </p:cNvPr>
                <p:cNvSpPr/>
                <p:nvPr/>
              </p:nvSpPr>
              <p:spPr>
                <a:xfrm>
                  <a:off x="1772541" y="2216354"/>
                  <a:ext cx="2035892" cy="25651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4EA6C1E-6EE3-4984-92F6-C5935AE91F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1093"/>
              <a:stretch/>
            </p:blipFill>
            <p:spPr>
              <a:xfrm>
                <a:off x="2076977" y="1923402"/>
                <a:ext cx="1720699" cy="2566776"/>
              </a:xfrm>
              <a:prstGeom prst="rect">
                <a:avLst/>
              </a:prstGeom>
            </p:spPr>
          </p:pic>
        </p:grpSp>
      </p:grp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B902547B-CAB8-4322-AB1C-9D3C2D7D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89</a:t>
            </a:fld>
            <a:endParaRPr lang="fr-FR"/>
          </a:p>
        </p:txBody>
      </p:sp>
      <p:grpSp>
        <p:nvGrpSpPr>
          <p:cNvPr id="198" name="Groupe 197">
            <a:extLst>
              <a:ext uri="{FF2B5EF4-FFF2-40B4-BE49-F238E27FC236}">
                <a16:creationId xmlns:a16="http://schemas.microsoft.com/office/drawing/2014/main" id="{D7E5DEA2-3560-46B0-AE07-9C58D322C065}"/>
              </a:ext>
            </a:extLst>
          </p:cNvPr>
          <p:cNvGrpSpPr/>
          <p:nvPr/>
        </p:nvGrpSpPr>
        <p:grpSpPr>
          <a:xfrm>
            <a:off x="-3485166" y="4738897"/>
            <a:ext cx="3195362" cy="5983259"/>
            <a:chOff x="-836953" y="2840247"/>
            <a:chExt cx="3195362" cy="5983259"/>
          </a:xfrm>
        </p:grpSpPr>
        <p:grpSp>
          <p:nvGrpSpPr>
            <p:cNvPr id="160" name="Graphique 94">
              <a:extLst>
                <a:ext uri="{FF2B5EF4-FFF2-40B4-BE49-F238E27FC236}">
                  <a16:creationId xmlns:a16="http://schemas.microsoft.com/office/drawing/2014/main" id="{F0199437-3DBE-4D05-A4A8-1C307B4767D0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161" name="Forme libre : forme 160">
                <a:extLst>
                  <a:ext uri="{FF2B5EF4-FFF2-40B4-BE49-F238E27FC236}">
                    <a16:creationId xmlns:a16="http://schemas.microsoft.com/office/drawing/2014/main" id="{0A42DC5E-58F2-4FA3-99AD-0C552F21BC6C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2" name="Forme libre : forme 161">
                <a:extLst>
                  <a:ext uri="{FF2B5EF4-FFF2-40B4-BE49-F238E27FC236}">
                    <a16:creationId xmlns:a16="http://schemas.microsoft.com/office/drawing/2014/main" id="{B58EA9D6-94EC-4BCF-BE17-3303F4035EC5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3" name="Forme libre : forme 162">
                <a:extLst>
                  <a:ext uri="{FF2B5EF4-FFF2-40B4-BE49-F238E27FC236}">
                    <a16:creationId xmlns:a16="http://schemas.microsoft.com/office/drawing/2014/main" id="{47C76B7D-504A-40F8-9E2B-66780986578B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4" name="Forme libre : forme 163">
                <a:extLst>
                  <a:ext uri="{FF2B5EF4-FFF2-40B4-BE49-F238E27FC236}">
                    <a16:creationId xmlns:a16="http://schemas.microsoft.com/office/drawing/2014/main" id="{E4877EF7-28CF-4280-B6B7-FEE80EE7AD55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5" name="Forme libre : forme 164">
                <a:extLst>
                  <a:ext uri="{FF2B5EF4-FFF2-40B4-BE49-F238E27FC236}">
                    <a16:creationId xmlns:a16="http://schemas.microsoft.com/office/drawing/2014/main" id="{16E57D57-1F77-4D67-BC8B-A0C78051B043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166" name="Forme libre : forme 165">
                <a:extLst>
                  <a:ext uri="{FF2B5EF4-FFF2-40B4-BE49-F238E27FC236}">
                    <a16:creationId xmlns:a16="http://schemas.microsoft.com/office/drawing/2014/main" id="{CC2A5A07-ADA5-4236-B382-840413479472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7" name="Forme libre : forme 166">
                <a:extLst>
                  <a:ext uri="{FF2B5EF4-FFF2-40B4-BE49-F238E27FC236}">
                    <a16:creationId xmlns:a16="http://schemas.microsoft.com/office/drawing/2014/main" id="{2E97399A-D6FB-42A5-9E91-50B06495CBBB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DE0C498-FBC6-4F02-99B7-27DBB77908D2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B9384DA1-7666-4408-BC26-8B2F4E090904}"/>
              </a:ext>
            </a:extLst>
          </p:cNvPr>
          <p:cNvGrpSpPr/>
          <p:nvPr/>
        </p:nvGrpSpPr>
        <p:grpSpPr>
          <a:xfrm>
            <a:off x="8095922" y="1678661"/>
            <a:ext cx="2377441" cy="4423683"/>
            <a:chOff x="1858964" y="1675416"/>
            <a:chExt cx="2377441" cy="4423683"/>
          </a:xfrm>
        </p:grpSpPr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13604D6A-317D-42A0-8A28-8FD4257113F0}"/>
                </a:ext>
              </a:extLst>
            </p:cNvPr>
            <p:cNvSpPr txBox="1"/>
            <p:nvPr/>
          </p:nvSpPr>
          <p:spPr>
            <a:xfrm>
              <a:off x="1900546" y="5698989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20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34328350-D3D3-453E-9249-9EFFB602CD45}"/>
                </a:ext>
              </a:extLst>
            </p:cNvPr>
            <p:cNvGrpSpPr/>
            <p:nvPr/>
          </p:nvGrpSpPr>
          <p:grpSpPr>
            <a:xfrm>
              <a:off x="1858964" y="1675416"/>
              <a:ext cx="2377441" cy="3726714"/>
              <a:chOff x="1739818" y="1534720"/>
              <a:chExt cx="2377441" cy="3726714"/>
            </a:xfrm>
          </p:grpSpPr>
          <p:grpSp>
            <p:nvGrpSpPr>
              <p:cNvPr id="82" name="Groupe 81">
                <a:extLst>
                  <a:ext uri="{FF2B5EF4-FFF2-40B4-BE49-F238E27FC236}">
                    <a16:creationId xmlns:a16="http://schemas.microsoft.com/office/drawing/2014/main" id="{3D220DA5-68D9-47C2-8EED-3DDADE802510}"/>
                  </a:ext>
                </a:extLst>
              </p:cNvPr>
              <p:cNvGrpSpPr/>
              <p:nvPr/>
            </p:nvGrpSpPr>
            <p:grpSpPr>
              <a:xfrm>
                <a:off x="1739818" y="1534720"/>
                <a:ext cx="2377441" cy="3726714"/>
                <a:chOff x="1602376" y="1831875"/>
                <a:chExt cx="2377441" cy="3726714"/>
              </a:xfrm>
            </p:grpSpPr>
            <p:pic>
              <p:nvPicPr>
                <p:cNvPr id="84" name="Image 83">
                  <a:extLst>
                    <a:ext uri="{FF2B5EF4-FFF2-40B4-BE49-F238E27FC236}">
                      <a16:creationId xmlns:a16="http://schemas.microsoft.com/office/drawing/2014/main" id="{30A116BF-48C7-4100-8DF5-8FE7F85437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84" r="18021"/>
                <a:stretch/>
              </p:blipFill>
              <p:spPr>
                <a:xfrm>
                  <a:off x="1602376" y="1831875"/>
                  <a:ext cx="2377441" cy="3726714"/>
                </a:xfrm>
                <a:prstGeom prst="rect">
                  <a:avLst/>
                </a:prstGeom>
              </p:spPr>
            </p:pic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8981B12-D51C-4A36-8263-716762734FF4}"/>
                    </a:ext>
                  </a:extLst>
                </p:cNvPr>
                <p:cNvSpPr/>
                <p:nvPr/>
              </p:nvSpPr>
              <p:spPr>
                <a:xfrm>
                  <a:off x="1772541" y="2216354"/>
                  <a:ext cx="2035892" cy="25651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83" name="Image 82">
                <a:extLst>
                  <a:ext uri="{FF2B5EF4-FFF2-40B4-BE49-F238E27FC236}">
                    <a16:creationId xmlns:a16="http://schemas.microsoft.com/office/drawing/2014/main" id="{5A5D4126-0E5A-46B4-A7E3-4AB63E0FE8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1093"/>
              <a:stretch/>
            </p:blipFill>
            <p:spPr>
              <a:xfrm>
                <a:off x="2076977" y="1923402"/>
                <a:ext cx="1720699" cy="2566776"/>
              </a:xfrm>
              <a:prstGeom prst="rect">
                <a:avLst/>
              </a:prstGeom>
            </p:spPr>
          </p:pic>
        </p:grp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8409EF1C-92D8-4031-A2D9-8AB0221FF149}"/>
              </a:ext>
            </a:extLst>
          </p:cNvPr>
          <p:cNvGrpSpPr/>
          <p:nvPr/>
        </p:nvGrpSpPr>
        <p:grpSpPr>
          <a:xfrm flipH="1">
            <a:off x="12020244" y="6356350"/>
            <a:ext cx="3177598" cy="5983259"/>
            <a:chOff x="-836953" y="2840247"/>
            <a:chExt cx="3195362" cy="5983259"/>
          </a:xfrm>
        </p:grpSpPr>
        <p:grpSp>
          <p:nvGrpSpPr>
            <p:cNvPr id="87" name="Graphique 94">
              <a:extLst>
                <a:ext uri="{FF2B5EF4-FFF2-40B4-BE49-F238E27FC236}">
                  <a16:creationId xmlns:a16="http://schemas.microsoft.com/office/drawing/2014/main" id="{08773ADF-2C17-447C-B57D-D6D9F82BFD02}"/>
                </a:ext>
              </a:extLst>
            </p:cNvPr>
            <p:cNvGrpSpPr/>
            <p:nvPr/>
          </p:nvGrpSpPr>
          <p:grpSpPr>
            <a:xfrm>
              <a:off x="769042" y="2840247"/>
              <a:ext cx="1589367" cy="1685716"/>
              <a:chOff x="-56399" y="5126196"/>
              <a:chExt cx="1600042" cy="1676931"/>
            </a:xfrm>
          </p:grpSpPr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0418BCCD-02E9-49BB-AF2B-1E9D4F607374}"/>
                  </a:ext>
                </a:extLst>
              </p:cNvPr>
              <p:cNvSpPr/>
              <p:nvPr/>
            </p:nvSpPr>
            <p:spPr>
              <a:xfrm>
                <a:off x="915170" y="5299614"/>
                <a:ext cx="458083" cy="458083"/>
              </a:xfrm>
              <a:custGeom>
                <a:avLst/>
                <a:gdLst>
                  <a:gd name="connsiteX0" fmla="*/ 353464 w 458083"/>
                  <a:gd name="connsiteY0" fmla="*/ 455822 h 458083"/>
                  <a:gd name="connsiteX1" fmla="*/ 327020 w 458083"/>
                  <a:gd name="connsiteY1" fmla="*/ 444867 h 458083"/>
                  <a:gd name="connsiteX2" fmla="*/ 327020 w 458083"/>
                  <a:gd name="connsiteY2" fmla="*/ 391972 h 458083"/>
                  <a:gd name="connsiteX3" fmla="*/ 327020 w 458083"/>
                  <a:gd name="connsiteY3" fmla="*/ 131254 h 458083"/>
                  <a:gd name="connsiteX4" fmla="*/ 196659 w 458083"/>
                  <a:gd name="connsiteY4" fmla="*/ 77256 h 458083"/>
                  <a:gd name="connsiteX5" fmla="*/ 66302 w 458083"/>
                  <a:gd name="connsiteY5" fmla="*/ 131254 h 458083"/>
                  <a:gd name="connsiteX6" fmla="*/ 13406 w 458083"/>
                  <a:gd name="connsiteY6" fmla="*/ 131254 h 458083"/>
                  <a:gd name="connsiteX7" fmla="*/ 13406 w 458083"/>
                  <a:gd name="connsiteY7" fmla="*/ 78358 h 458083"/>
                  <a:gd name="connsiteX8" fmla="*/ 196656 w 458083"/>
                  <a:gd name="connsiteY8" fmla="*/ 2454 h 458083"/>
                  <a:gd name="connsiteX9" fmla="*/ 379909 w 458083"/>
                  <a:gd name="connsiteY9" fmla="*/ 78358 h 458083"/>
                  <a:gd name="connsiteX10" fmla="*/ 379909 w 458083"/>
                  <a:gd name="connsiteY10" fmla="*/ 444861 h 458083"/>
                  <a:gd name="connsiteX11" fmla="*/ 353464 w 458083"/>
                  <a:gd name="connsiteY11" fmla="*/ 455822 h 45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8083" h="458083">
                    <a:moveTo>
                      <a:pt x="353464" y="455822"/>
                    </a:moveTo>
                    <a:cubicBezTo>
                      <a:pt x="343890" y="455822"/>
                      <a:pt x="334323" y="452167"/>
                      <a:pt x="327020" y="444867"/>
                    </a:cubicBezTo>
                    <a:cubicBezTo>
                      <a:pt x="312417" y="430264"/>
                      <a:pt x="312417" y="406581"/>
                      <a:pt x="327020" y="391972"/>
                    </a:cubicBezTo>
                    <a:cubicBezTo>
                      <a:pt x="398903" y="320095"/>
                      <a:pt x="398903" y="203134"/>
                      <a:pt x="327020" y="131254"/>
                    </a:cubicBezTo>
                    <a:cubicBezTo>
                      <a:pt x="292196" y="96430"/>
                      <a:pt x="245903" y="77256"/>
                      <a:pt x="196659" y="77256"/>
                    </a:cubicBezTo>
                    <a:cubicBezTo>
                      <a:pt x="147415" y="77256"/>
                      <a:pt x="101123" y="96433"/>
                      <a:pt x="66302" y="131254"/>
                    </a:cubicBezTo>
                    <a:cubicBezTo>
                      <a:pt x="51692" y="145854"/>
                      <a:pt x="28019" y="145854"/>
                      <a:pt x="13406" y="131254"/>
                    </a:cubicBezTo>
                    <a:cubicBezTo>
                      <a:pt x="-1197" y="116651"/>
                      <a:pt x="-1197" y="92968"/>
                      <a:pt x="13406" y="78358"/>
                    </a:cubicBezTo>
                    <a:cubicBezTo>
                      <a:pt x="62356" y="29409"/>
                      <a:pt x="127433" y="2454"/>
                      <a:pt x="196656" y="2454"/>
                    </a:cubicBezTo>
                    <a:cubicBezTo>
                      <a:pt x="265879" y="2454"/>
                      <a:pt x="330963" y="29412"/>
                      <a:pt x="379909" y="78358"/>
                    </a:cubicBezTo>
                    <a:cubicBezTo>
                      <a:pt x="480952" y="179408"/>
                      <a:pt x="480952" y="343817"/>
                      <a:pt x="379909" y="444861"/>
                    </a:cubicBezTo>
                    <a:cubicBezTo>
                      <a:pt x="372606" y="452167"/>
                      <a:pt x="363035" y="455822"/>
                      <a:pt x="353464" y="45582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2CDBF323-83C9-45C2-BEAF-035575414632}"/>
                  </a:ext>
                </a:extLst>
              </p:cNvPr>
              <p:cNvSpPr/>
              <p:nvPr/>
            </p:nvSpPr>
            <p:spPr>
              <a:xfrm>
                <a:off x="676557" y="5126196"/>
                <a:ext cx="867086" cy="857270"/>
              </a:xfrm>
              <a:custGeom>
                <a:avLst/>
                <a:gdLst>
                  <a:gd name="connsiteX0" fmla="*/ 527120 w 867085"/>
                  <a:gd name="connsiteY0" fmla="*/ 857062 h 857269"/>
                  <a:gd name="connsiteX1" fmla="*/ 490768 w 867085"/>
                  <a:gd name="connsiteY1" fmla="*/ 828311 h 857269"/>
                  <a:gd name="connsiteX2" fmla="*/ 518495 w 867085"/>
                  <a:gd name="connsiteY2" fmla="*/ 783271 h 857269"/>
                  <a:gd name="connsiteX3" fmla="*/ 688405 w 867085"/>
                  <a:gd name="connsiteY3" fmla="*/ 688167 h 857269"/>
                  <a:gd name="connsiteX4" fmla="*/ 688405 w 867085"/>
                  <a:gd name="connsiteY4" fmla="*/ 181897 h 857269"/>
                  <a:gd name="connsiteX5" fmla="*/ 182132 w 867085"/>
                  <a:gd name="connsiteY5" fmla="*/ 181897 h 857269"/>
                  <a:gd name="connsiteX6" fmla="*/ 83833 w 867085"/>
                  <a:gd name="connsiteY6" fmla="*/ 503438 h 857269"/>
                  <a:gd name="connsiteX7" fmla="*/ 54225 w 867085"/>
                  <a:gd name="connsiteY7" fmla="*/ 547267 h 857269"/>
                  <a:gd name="connsiteX8" fmla="*/ 10399 w 867085"/>
                  <a:gd name="connsiteY8" fmla="*/ 517658 h 857269"/>
                  <a:gd name="connsiteX9" fmla="*/ 129236 w 867085"/>
                  <a:gd name="connsiteY9" fmla="*/ 129008 h 857269"/>
                  <a:gd name="connsiteX10" fmla="*/ 741294 w 867085"/>
                  <a:gd name="connsiteY10" fmla="*/ 129008 h 857269"/>
                  <a:gd name="connsiteX11" fmla="*/ 741294 w 867085"/>
                  <a:gd name="connsiteY11" fmla="*/ 741062 h 857269"/>
                  <a:gd name="connsiteX12" fmla="*/ 535808 w 867085"/>
                  <a:gd name="connsiteY12" fmla="*/ 856038 h 857269"/>
                  <a:gd name="connsiteX13" fmla="*/ 527120 w 867085"/>
                  <a:gd name="connsiteY13" fmla="*/ 857062 h 85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7085" h="857269">
                    <a:moveTo>
                      <a:pt x="527120" y="857062"/>
                    </a:moveTo>
                    <a:cubicBezTo>
                      <a:pt x="510197" y="857062"/>
                      <a:pt x="494855" y="845495"/>
                      <a:pt x="490768" y="828311"/>
                    </a:cubicBezTo>
                    <a:cubicBezTo>
                      <a:pt x="485988" y="808217"/>
                      <a:pt x="498402" y="788052"/>
                      <a:pt x="518495" y="783271"/>
                    </a:cubicBezTo>
                    <a:cubicBezTo>
                      <a:pt x="582709" y="767997"/>
                      <a:pt x="641465" y="735110"/>
                      <a:pt x="688405" y="688167"/>
                    </a:cubicBezTo>
                    <a:cubicBezTo>
                      <a:pt x="827983" y="548589"/>
                      <a:pt x="827983" y="321478"/>
                      <a:pt x="688405" y="181897"/>
                    </a:cubicBezTo>
                    <a:cubicBezTo>
                      <a:pt x="548830" y="42322"/>
                      <a:pt x="321716" y="42315"/>
                      <a:pt x="182132" y="181897"/>
                    </a:cubicBezTo>
                    <a:cubicBezTo>
                      <a:pt x="97903" y="266125"/>
                      <a:pt x="61158" y="386323"/>
                      <a:pt x="83833" y="503438"/>
                    </a:cubicBezTo>
                    <a:cubicBezTo>
                      <a:pt x="87760" y="523721"/>
                      <a:pt x="74505" y="543340"/>
                      <a:pt x="54225" y="547267"/>
                    </a:cubicBezTo>
                    <a:cubicBezTo>
                      <a:pt x="33935" y="551219"/>
                      <a:pt x="14323" y="537938"/>
                      <a:pt x="10399" y="517658"/>
                    </a:cubicBezTo>
                    <a:cubicBezTo>
                      <a:pt x="-17007" y="376117"/>
                      <a:pt x="27421" y="230826"/>
                      <a:pt x="129236" y="129008"/>
                    </a:cubicBezTo>
                    <a:cubicBezTo>
                      <a:pt x="297987" y="-39734"/>
                      <a:pt x="572549" y="-39727"/>
                      <a:pt x="741294" y="129008"/>
                    </a:cubicBezTo>
                    <a:cubicBezTo>
                      <a:pt x="910035" y="297749"/>
                      <a:pt x="910035" y="572317"/>
                      <a:pt x="741294" y="741062"/>
                    </a:cubicBezTo>
                    <a:cubicBezTo>
                      <a:pt x="684554" y="797802"/>
                      <a:pt x="613495" y="837561"/>
                      <a:pt x="535808" y="856038"/>
                    </a:cubicBezTo>
                    <a:cubicBezTo>
                      <a:pt x="532899" y="856731"/>
                      <a:pt x="529983" y="857062"/>
                      <a:pt x="527120" y="857062"/>
                    </a:cubicBezTo>
                    <a:close/>
                  </a:path>
                </a:pathLst>
              </a:custGeom>
              <a:solidFill>
                <a:srgbClr val="FFE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C0F8986C-07E8-4B80-B105-53EE528B62A7}"/>
                  </a:ext>
                </a:extLst>
              </p:cNvPr>
              <p:cNvSpPr/>
              <p:nvPr/>
            </p:nvSpPr>
            <p:spPr>
              <a:xfrm>
                <a:off x="654903" y="5478076"/>
                <a:ext cx="539884" cy="618412"/>
              </a:xfrm>
              <a:custGeom>
                <a:avLst/>
                <a:gdLst>
                  <a:gd name="connsiteX0" fmla="*/ 277537 w 539883"/>
                  <a:gd name="connsiteY0" fmla="*/ 378944 h 618412"/>
                  <a:gd name="connsiteX1" fmla="*/ 90806 w 539883"/>
                  <a:gd name="connsiteY1" fmla="*/ 618567 h 618412"/>
                  <a:gd name="connsiteX2" fmla="*/ 839 w 539883"/>
                  <a:gd name="connsiteY2" fmla="*/ 422818 h 618412"/>
                  <a:gd name="connsiteX3" fmla="*/ 398710 w 539883"/>
                  <a:gd name="connsiteY3" fmla="*/ 24947 h 618412"/>
                  <a:gd name="connsiteX4" fmla="*/ 515122 w 539883"/>
                  <a:gd name="connsiteY4" fmla="*/ 24947 h 618412"/>
                  <a:gd name="connsiteX5" fmla="*/ 515122 w 539883"/>
                  <a:gd name="connsiteY5" fmla="*/ 141359 h 618412"/>
                  <a:gd name="connsiteX6" fmla="*/ 277537 w 539883"/>
                  <a:gd name="connsiteY6" fmla="*/ 378944 h 6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883" h="618412">
                    <a:moveTo>
                      <a:pt x="277537" y="378944"/>
                    </a:moveTo>
                    <a:lnTo>
                      <a:pt x="90806" y="618567"/>
                    </a:lnTo>
                    <a:lnTo>
                      <a:pt x="839" y="422818"/>
                    </a:lnTo>
                    <a:cubicBezTo>
                      <a:pt x="173552" y="250105"/>
                      <a:pt x="398710" y="24947"/>
                      <a:pt x="398710" y="24947"/>
                    </a:cubicBezTo>
                    <a:cubicBezTo>
                      <a:pt x="430867" y="-7210"/>
                      <a:pt x="482991" y="-7184"/>
                      <a:pt x="515122" y="24947"/>
                    </a:cubicBezTo>
                    <a:cubicBezTo>
                      <a:pt x="547279" y="57104"/>
                      <a:pt x="547279" y="109202"/>
                      <a:pt x="515122" y="141359"/>
                    </a:cubicBezTo>
                    <a:lnTo>
                      <a:pt x="277537" y="378944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AC346D0D-D1E4-4043-90B9-823E486891E5}"/>
                  </a:ext>
                </a:extLst>
              </p:cNvPr>
              <p:cNvSpPr/>
              <p:nvPr/>
            </p:nvSpPr>
            <p:spPr>
              <a:xfrm>
                <a:off x="718426" y="5832069"/>
                <a:ext cx="353378" cy="379554"/>
              </a:xfrm>
              <a:custGeom>
                <a:avLst/>
                <a:gdLst>
                  <a:gd name="connsiteX0" fmla="*/ 248263 w 353378"/>
                  <a:gd name="connsiteY0" fmla="*/ 223526 h 379554"/>
                  <a:gd name="connsiteX1" fmla="*/ 143699 w 353378"/>
                  <a:gd name="connsiteY1" fmla="*/ 380982 h 379554"/>
                  <a:gd name="connsiteX2" fmla="*/ 839 w 353378"/>
                  <a:gd name="connsiteY2" fmla="*/ 238123 h 379554"/>
                  <a:gd name="connsiteX3" fmla="*/ 214014 w 353378"/>
                  <a:gd name="connsiteY3" fmla="*/ 24947 h 379554"/>
                  <a:gd name="connsiteX4" fmla="*/ 330426 w 353378"/>
                  <a:gd name="connsiteY4" fmla="*/ 24947 h 379554"/>
                  <a:gd name="connsiteX5" fmla="*/ 330426 w 353378"/>
                  <a:gd name="connsiteY5" fmla="*/ 141359 h 379554"/>
                  <a:gd name="connsiteX6" fmla="*/ 248263 w 353378"/>
                  <a:gd name="connsiteY6" fmla="*/ 223526 h 37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8" h="379554">
                    <a:moveTo>
                      <a:pt x="248263" y="223526"/>
                    </a:moveTo>
                    <a:lnTo>
                      <a:pt x="143699" y="380982"/>
                    </a:lnTo>
                    <a:lnTo>
                      <a:pt x="839" y="238123"/>
                    </a:lnTo>
                    <a:lnTo>
                      <a:pt x="214014" y="24947"/>
                    </a:lnTo>
                    <a:cubicBezTo>
                      <a:pt x="246172" y="-7210"/>
                      <a:pt x="298295" y="-7184"/>
                      <a:pt x="330426" y="24947"/>
                    </a:cubicBezTo>
                    <a:cubicBezTo>
                      <a:pt x="362584" y="57104"/>
                      <a:pt x="362584" y="109202"/>
                      <a:pt x="330426" y="141359"/>
                    </a:cubicBezTo>
                    <a:lnTo>
                      <a:pt x="248263" y="223526"/>
                    </a:ln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FAF972D2-7F47-444F-BF44-DC7EB3AE2E8D}"/>
                  </a:ext>
                </a:extLst>
              </p:cNvPr>
              <p:cNvSpPr/>
              <p:nvPr/>
            </p:nvSpPr>
            <p:spPr>
              <a:xfrm>
                <a:off x="834838" y="6030648"/>
                <a:ext cx="271578" cy="297754"/>
              </a:xfrm>
              <a:custGeom>
                <a:avLst/>
                <a:gdLst>
                  <a:gd name="connsiteX0" fmla="*/ 197435 w 271577"/>
                  <a:gd name="connsiteY0" fmla="*/ 192190 h 297753"/>
                  <a:gd name="connsiteX1" fmla="*/ 143699 w 271577"/>
                  <a:gd name="connsiteY1" fmla="*/ 298818 h 297753"/>
                  <a:gd name="connsiteX2" fmla="*/ 839 w 271577"/>
                  <a:gd name="connsiteY2" fmla="*/ 155959 h 297753"/>
                  <a:gd name="connsiteX3" fmla="*/ 131851 w 271577"/>
                  <a:gd name="connsiteY3" fmla="*/ 24947 h 297753"/>
                  <a:gd name="connsiteX4" fmla="*/ 248263 w 271577"/>
                  <a:gd name="connsiteY4" fmla="*/ 24947 h 297753"/>
                  <a:gd name="connsiteX5" fmla="*/ 248263 w 271577"/>
                  <a:gd name="connsiteY5" fmla="*/ 141359 h 297753"/>
                  <a:gd name="connsiteX6" fmla="*/ 197435 w 271577"/>
                  <a:gd name="connsiteY6" fmla="*/ 192190 h 29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577" h="297753">
                    <a:moveTo>
                      <a:pt x="197435" y="192190"/>
                    </a:moveTo>
                    <a:lnTo>
                      <a:pt x="143699" y="298818"/>
                    </a:lnTo>
                    <a:lnTo>
                      <a:pt x="839" y="155959"/>
                    </a:lnTo>
                    <a:lnTo>
                      <a:pt x="131851" y="24947"/>
                    </a:lnTo>
                    <a:cubicBezTo>
                      <a:pt x="164008" y="-7210"/>
                      <a:pt x="216131" y="-7184"/>
                      <a:pt x="248263" y="24947"/>
                    </a:cubicBezTo>
                    <a:cubicBezTo>
                      <a:pt x="280420" y="57104"/>
                      <a:pt x="280420" y="109202"/>
                      <a:pt x="248263" y="141359"/>
                    </a:cubicBezTo>
                    <a:lnTo>
                      <a:pt x="197435" y="192190"/>
                    </a:lnTo>
                    <a:close/>
                  </a:path>
                </a:pathLst>
              </a:custGeom>
              <a:solidFill>
                <a:srgbClr val="FF8C00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E6B006D6-C5FF-405F-B271-93714162DAAE}"/>
                  </a:ext>
                </a:extLst>
              </p:cNvPr>
              <p:cNvSpPr/>
              <p:nvPr/>
            </p:nvSpPr>
            <p:spPr>
              <a:xfrm>
                <a:off x="951250" y="6197888"/>
                <a:ext cx="219225" cy="166873"/>
              </a:xfrm>
              <a:custGeom>
                <a:avLst/>
                <a:gdLst>
                  <a:gd name="connsiteX0" fmla="*/ 197435 w 219225"/>
                  <a:gd name="connsiteY0" fmla="*/ 141359 h 166873"/>
                  <a:gd name="connsiteX1" fmla="*/ 170143 w 219225"/>
                  <a:gd name="connsiteY1" fmla="*/ 168651 h 166873"/>
                  <a:gd name="connsiteX2" fmla="*/ 839 w 219225"/>
                  <a:gd name="connsiteY2" fmla="*/ 105128 h 166873"/>
                  <a:gd name="connsiteX3" fmla="*/ 81020 w 219225"/>
                  <a:gd name="connsiteY3" fmla="*/ 24947 h 166873"/>
                  <a:gd name="connsiteX4" fmla="*/ 197432 w 219225"/>
                  <a:gd name="connsiteY4" fmla="*/ 24947 h 166873"/>
                  <a:gd name="connsiteX5" fmla="*/ 197435 w 219225"/>
                  <a:gd name="connsiteY5" fmla="*/ 141359 h 16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225" h="166873">
                    <a:moveTo>
                      <a:pt x="197435" y="141359"/>
                    </a:moveTo>
                    <a:cubicBezTo>
                      <a:pt x="197435" y="141359"/>
                      <a:pt x="187043" y="151751"/>
                      <a:pt x="170143" y="168651"/>
                    </a:cubicBezTo>
                    <a:lnTo>
                      <a:pt x="839" y="105128"/>
                    </a:lnTo>
                    <a:lnTo>
                      <a:pt x="81020" y="24947"/>
                    </a:lnTo>
                    <a:cubicBezTo>
                      <a:pt x="113177" y="-7210"/>
                      <a:pt x="165300" y="-7184"/>
                      <a:pt x="197432" y="24947"/>
                    </a:cubicBezTo>
                    <a:cubicBezTo>
                      <a:pt x="229592" y="57108"/>
                      <a:pt x="229592" y="109205"/>
                      <a:pt x="197435" y="141359"/>
                    </a:cubicBezTo>
                    <a:close/>
                  </a:path>
                </a:pathLst>
              </a:custGeom>
              <a:solidFill>
                <a:srgbClr val="FF9E24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6286D2DF-6BE3-4342-81EA-20F40AE5F8C8}"/>
                  </a:ext>
                </a:extLst>
              </p:cNvPr>
              <p:cNvSpPr/>
              <p:nvPr/>
            </p:nvSpPr>
            <p:spPr>
              <a:xfrm>
                <a:off x="-56399" y="5900049"/>
                <a:ext cx="1177928" cy="903078"/>
              </a:xfrm>
              <a:custGeom>
                <a:avLst/>
                <a:gdLst>
                  <a:gd name="connsiteX0" fmla="*/ 712140 w 1177927"/>
                  <a:gd name="connsiteY0" fmla="*/ 839 h 903077"/>
                  <a:gd name="connsiteX1" fmla="*/ 526914 w 1177927"/>
                  <a:gd name="connsiteY1" fmla="*/ 186065 h 903077"/>
                  <a:gd name="connsiteX2" fmla="*/ 432582 w 1177927"/>
                  <a:gd name="connsiteY2" fmla="*/ 472124 h 903077"/>
                  <a:gd name="connsiteX3" fmla="*/ 839 w 1177927"/>
                  <a:gd name="connsiteY3" fmla="*/ 903871 h 903077"/>
                  <a:gd name="connsiteX4" fmla="*/ 548683 w 1177927"/>
                  <a:gd name="connsiteY4" fmla="*/ 903871 h 903077"/>
                  <a:gd name="connsiteX5" fmla="*/ 706509 w 1177927"/>
                  <a:gd name="connsiteY5" fmla="*/ 746045 h 903077"/>
                  <a:gd name="connsiteX6" fmla="*/ 992569 w 1177927"/>
                  <a:gd name="connsiteY6" fmla="*/ 651713 h 903077"/>
                  <a:gd name="connsiteX7" fmla="*/ 1177795 w 1177927"/>
                  <a:gd name="connsiteY7" fmla="*/ 466487 h 903077"/>
                  <a:gd name="connsiteX8" fmla="*/ 712140 w 1177927"/>
                  <a:gd name="connsiteY8" fmla="*/ 839 h 90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7" h="903077">
                    <a:moveTo>
                      <a:pt x="712140" y="839"/>
                    </a:moveTo>
                    <a:lnTo>
                      <a:pt x="526914" y="186065"/>
                    </a:lnTo>
                    <a:cubicBezTo>
                      <a:pt x="448743" y="264237"/>
                      <a:pt x="416664" y="370679"/>
                      <a:pt x="432582" y="472124"/>
                    </a:cubicBezTo>
                    <a:lnTo>
                      <a:pt x="839" y="903871"/>
                    </a:lnTo>
                    <a:lnTo>
                      <a:pt x="548683" y="903871"/>
                    </a:lnTo>
                    <a:lnTo>
                      <a:pt x="706509" y="746045"/>
                    </a:lnTo>
                    <a:cubicBezTo>
                      <a:pt x="807981" y="761993"/>
                      <a:pt x="914397" y="729888"/>
                      <a:pt x="992569" y="651713"/>
                    </a:cubicBezTo>
                    <a:lnTo>
                      <a:pt x="1177795" y="466487"/>
                    </a:lnTo>
                    <a:lnTo>
                      <a:pt x="712140" y="839"/>
                    </a:lnTo>
                    <a:close/>
                  </a:path>
                </a:pathLst>
              </a:custGeom>
              <a:solidFill>
                <a:srgbClr val="FFB14D"/>
              </a:solidFill>
              <a:ln w="3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4E57DA3-B792-4B1B-95CB-BE9D27B87528}"/>
                </a:ext>
              </a:extLst>
            </p:cNvPr>
            <p:cNvSpPr/>
            <p:nvPr/>
          </p:nvSpPr>
          <p:spPr>
            <a:xfrm rot="2694406">
              <a:off x="-836953" y="3613801"/>
              <a:ext cx="384536" cy="5209705"/>
            </a:xfrm>
            <a:prstGeom prst="rect">
              <a:avLst/>
            </a:prstGeom>
            <a:solidFill>
              <a:srgbClr val="FFB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6" name="Interdiction 95">
            <a:extLst>
              <a:ext uri="{FF2B5EF4-FFF2-40B4-BE49-F238E27FC236}">
                <a16:creationId xmlns:a16="http://schemas.microsoft.com/office/drawing/2014/main" id="{17182A98-058C-49B5-B18B-8ED4ADB2E583}"/>
              </a:ext>
            </a:extLst>
          </p:cNvPr>
          <p:cNvSpPr/>
          <p:nvPr/>
        </p:nvSpPr>
        <p:spPr>
          <a:xfrm>
            <a:off x="1049497" y="1286101"/>
            <a:ext cx="5193792" cy="5070249"/>
          </a:xfrm>
          <a:prstGeom prst="noSmoking">
            <a:avLst>
              <a:gd name="adj" fmla="val 12048"/>
            </a:avLst>
          </a:prstGeom>
          <a:solidFill>
            <a:srgbClr val="C00000">
              <a:alpha val="65098"/>
            </a:srgbClr>
          </a:solidFill>
          <a:ln>
            <a:solidFill>
              <a:srgbClr val="C00000">
                <a:alpha val="6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7" name="Forme en L 96">
            <a:extLst>
              <a:ext uri="{FF2B5EF4-FFF2-40B4-BE49-F238E27FC236}">
                <a16:creationId xmlns:a16="http://schemas.microsoft.com/office/drawing/2014/main" id="{16C11522-AC63-4C34-8B6B-AC6BC35A940D}"/>
              </a:ext>
            </a:extLst>
          </p:cNvPr>
          <p:cNvSpPr/>
          <p:nvPr/>
        </p:nvSpPr>
        <p:spPr>
          <a:xfrm rot="18867990">
            <a:off x="7597965" y="2572987"/>
            <a:ext cx="4709642" cy="2019625"/>
          </a:xfrm>
          <a:prstGeom prst="corner">
            <a:avLst>
              <a:gd name="adj1" fmla="val 44949"/>
              <a:gd name="adj2" fmla="val 40550"/>
            </a:avLst>
          </a:prstGeom>
          <a:solidFill>
            <a:srgbClr val="70AD47">
              <a:alpha val="6509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5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15 0.33496 L 0.36159 -0.256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-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59 -0.25671 L 0.36107 -0.3331 " pathEditMode="relative" rAng="0" ptsTypes="AA">
                                      <p:cBhvr>
                                        <p:cTn id="15" dur="1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81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25912 -0.4775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-2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912 -0.47754 L -0.25717 -0.5685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1AF9454-C007-44F6-A67E-5BFDAA737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74" y="4215806"/>
            <a:ext cx="1275714" cy="12757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1F74C0F-0B10-4EC0-8812-56AF63544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88" y="3587354"/>
            <a:ext cx="1904166" cy="1904166"/>
          </a:xfrm>
          <a:prstGeom prst="rect">
            <a:avLst/>
          </a:prstGeom>
        </p:spPr>
      </p:pic>
      <p:pic>
        <p:nvPicPr>
          <p:cNvPr id="9" name="Image 8" descr="Une image contenant graphiques vectoriels&#10;&#10;Description générée avec un niveau de confiance élevé">
            <a:extLst>
              <a:ext uri="{FF2B5EF4-FFF2-40B4-BE49-F238E27FC236}">
                <a16:creationId xmlns:a16="http://schemas.microsoft.com/office/drawing/2014/main" id="{F7EAD0A6-AB07-4954-95A4-D54DFF9B9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45" y="4267941"/>
            <a:ext cx="2033156" cy="1171447"/>
          </a:xfrm>
          <a:prstGeom prst="rect">
            <a:avLst/>
          </a:prstGeom>
        </p:spPr>
      </p:pic>
      <p:grpSp>
        <p:nvGrpSpPr>
          <p:cNvPr id="64" name="Groupe 63">
            <a:extLst>
              <a:ext uri="{FF2B5EF4-FFF2-40B4-BE49-F238E27FC236}">
                <a16:creationId xmlns:a16="http://schemas.microsoft.com/office/drawing/2014/main" id="{F9A2742D-CE2B-49B9-A9DD-E6235F4A955E}"/>
              </a:ext>
            </a:extLst>
          </p:cNvPr>
          <p:cNvGrpSpPr/>
          <p:nvPr/>
        </p:nvGrpSpPr>
        <p:grpSpPr>
          <a:xfrm>
            <a:off x="445168" y="324853"/>
            <a:ext cx="8473795" cy="1046440"/>
            <a:chOff x="445168" y="324853"/>
            <a:chExt cx="8473795" cy="1046440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6C6B128-D4DE-4CEC-85CB-749FA6CD08E5}"/>
                </a:ext>
              </a:extLst>
            </p:cNvPr>
            <p:cNvSpPr txBox="1"/>
            <p:nvPr/>
          </p:nvSpPr>
          <p:spPr>
            <a:xfrm>
              <a:off x="445168" y="324853"/>
              <a:ext cx="3046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Technologie USB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244CB6DD-6232-4018-8252-B48B4432ECBC}"/>
                </a:ext>
              </a:extLst>
            </p:cNvPr>
            <p:cNvSpPr txBox="1"/>
            <p:nvPr/>
          </p:nvSpPr>
          <p:spPr>
            <a:xfrm>
              <a:off x="445168" y="848073"/>
              <a:ext cx="84737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Schéma du système électronique avec Joystick</a:t>
              </a: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07095946-736D-4B0C-AE49-23CE1AACC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54" y="2474040"/>
            <a:ext cx="770354" cy="770354"/>
          </a:xfrm>
          <a:prstGeom prst="rect">
            <a:avLst/>
          </a:prstGeom>
        </p:spPr>
      </p:pic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3BBFE665-61E1-4CA8-AF85-92E882311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582558"/>
              </p:ext>
            </p:extLst>
          </p:nvPr>
        </p:nvGraphicFramePr>
        <p:xfrm>
          <a:off x="1763187" y="2103172"/>
          <a:ext cx="1709530" cy="1448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530">
                  <a:extLst>
                    <a:ext uri="{9D8B030D-6E8A-4147-A177-3AD203B41FA5}">
                      <a16:colId xmlns:a16="http://schemas.microsoft.com/office/drawing/2014/main" val="2547740484"/>
                    </a:ext>
                  </a:extLst>
                </a:gridCol>
              </a:tblGrid>
              <a:tr h="724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84B817"/>
                          </a:solidFill>
                          <a:latin typeface="Century Gothic" panose="020B0502020202020204" pitchFamily="34" charset="0"/>
                        </a:rPr>
                        <a:t>2 INPUT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048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387113"/>
                  </a:ext>
                </a:extLst>
              </a:tr>
              <a:tr h="724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84B817"/>
                          </a:solidFill>
                          <a:latin typeface="Century Gothic" panose="020B0502020202020204" pitchFamily="34" charset="0"/>
                        </a:rPr>
                        <a:t>1 OUPUT</a:t>
                      </a:r>
                      <a:endParaRPr lang="fr-FR" sz="2400" dirty="0">
                        <a:ln>
                          <a:solidFill>
                            <a:srgbClr val="004870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48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567952"/>
                  </a:ext>
                </a:extLst>
              </a:tr>
            </a:tbl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CE276603-9ECF-4546-86D1-8CF98B779B99}"/>
              </a:ext>
            </a:extLst>
          </p:cNvPr>
          <p:cNvSpPr txBox="1"/>
          <p:nvPr/>
        </p:nvSpPr>
        <p:spPr>
          <a:xfrm>
            <a:off x="8807332" y="5584326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Fauteuil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CA073A-95CF-4A18-8F74-D33751FD28B7}"/>
              </a:ext>
            </a:extLst>
          </p:cNvPr>
          <p:cNvSpPr txBox="1"/>
          <p:nvPr/>
        </p:nvSpPr>
        <p:spPr>
          <a:xfrm>
            <a:off x="5528380" y="5584326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Carte IOM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928B9A8-7686-423D-8B50-FA4C8B7E82C8}"/>
              </a:ext>
            </a:extLst>
          </p:cNvPr>
          <p:cNvSpPr txBox="1"/>
          <p:nvPr/>
        </p:nvSpPr>
        <p:spPr>
          <a:xfrm>
            <a:off x="5697497" y="193177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Joystick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1F48976-0E5D-45A5-9C71-3D0C6FA49E46}"/>
              </a:ext>
            </a:extLst>
          </p:cNvPr>
          <p:cNvSpPr txBox="1"/>
          <p:nvPr/>
        </p:nvSpPr>
        <p:spPr>
          <a:xfrm>
            <a:off x="1768988" y="5584326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Micro Contrôleur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60F23CF-46B0-44DF-97AC-8DD0486FDFF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946301" y="4853663"/>
            <a:ext cx="1686573" cy="2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A16F586F-1B52-4C91-9E89-23E3B13A718E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>
            <a:off x="6270731" y="3244394"/>
            <a:ext cx="0" cy="971412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D167264E-4C6A-4102-A755-13B112B840D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908588" y="4853663"/>
            <a:ext cx="1522300" cy="0"/>
          </a:xfrm>
          <a:prstGeom prst="straightConnector1">
            <a:avLst/>
          </a:prstGeom>
          <a:ln w="28575">
            <a:solidFill>
              <a:srgbClr val="00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igne de multiplication 31">
            <a:extLst>
              <a:ext uri="{FF2B5EF4-FFF2-40B4-BE49-F238E27FC236}">
                <a16:creationId xmlns:a16="http://schemas.microsoft.com/office/drawing/2014/main" id="{DC96544A-A0F5-4A70-9C3B-F346F3F82D66}"/>
              </a:ext>
            </a:extLst>
          </p:cNvPr>
          <p:cNvSpPr/>
          <p:nvPr/>
        </p:nvSpPr>
        <p:spPr>
          <a:xfrm>
            <a:off x="5921270" y="3324244"/>
            <a:ext cx="720000" cy="720000"/>
          </a:xfrm>
          <a:prstGeom prst="mathMultiply">
            <a:avLst>
              <a:gd name="adj1" fmla="val 1172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numéro de diapositive 21">
            <a:extLst>
              <a:ext uri="{FF2B5EF4-FFF2-40B4-BE49-F238E27FC236}">
                <a16:creationId xmlns:a16="http://schemas.microsoft.com/office/drawing/2014/main" id="{46D5471B-E895-4F08-8033-83D871D3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53FD3B-ABF9-41BF-BB0F-AAC2E3526F8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836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2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451E4B2-7A9D-4415-A316-1E9B08C5141B}"/>
              </a:ext>
            </a:extLst>
          </p:cNvPr>
          <p:cNvGrpSpPr/>
          <p:nvPr/>
        </p:nvGrpSpPr>
        <p:grpSpPr>
          <a:xfrm>
            <a:off x="445168" y="347438"/>
            <a:ext cx="4517583" cy="1046440"/>
            <a:chOff x="445168" y="324853"/>
            <a:chExt cx="4517583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C24413F-D615-4AAE-96C3-19EB6FCAA78D}"/>
                </a:ext>
              </a:extLst>
            </p:cNvPr>
            <p:cNvSpPr txBox="1"/>
            <p:nvPr/>
          </p:nvSpPr>
          <p:spPr>
            <a:xfrm>
              <a:off x="445168" y="324853"/>
              <a:ext cx="4517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Améliorations à apporter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4434D04-5755-4F06-8911-4BE8BCEB85DC}"/>
                </a:ext>
              </a:extLst>
            </p:cNvPr>
            <p:cNvSpPr txBox="1"/>
            <p:nvPr/>
          </p:nvSpPr>
          <p:spPr>
            <a:xfrm>
              <a:off x="445168" y="848073"/>
              <a:ext cx="41136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Application universelle</a:t>
              </a:r>
            </a:p>
          </p:txBody>
        </p:sp>
      </p:grp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B902547B-CAB8-4322-AB1C-9D3C2D7D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90</a:t>
            </a:fld>
            <a:endParaRPr lang="fr-FR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9121955B-C92F-4B4A-8326-84622AE5D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4" y="1793945"/>
            <a:ext cx="2488036" cy="2488036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64C4B8D1-850F-40A4-82D4-6429C6AEE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67" y="1793945"/>
            <a:ext cx="2657559" cy="2488036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09E546F-0B80-49B7-B4EE-ED584A10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19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93" y="1908245"/>
            <a:ext cx="2657559" cy="24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2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451E4B2-7A9D-4415-A316-1E9B08C5141B}"/>
              </a:ext>
            </a:extLst>
          </p:cNvPr>
          <p:cNvGrpSpPr/>
          <p:nvPr/>
        </p:nvGrpSpPr>
        <p:grpSpPr>
          <a:xfrm>
            <a:off x="445168" y="347438"/>
            <a:ext cx="4517583" cy="1046440"/>
            <a:chOff x="445168" y="324853"/>
            <a:chExt cx="4517583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C24413F-D615-4AAE-96C3-19EB6FCAA78D}"/>
                </a:ext>
              </a:extLst>
            </p:cNvPr>
            <p:cNvSpPr txBox="1"/>
            <p:nvPr/>
          </p:nvSpPr>
          <p:spPr>
            <a:xfrm>
              <a:off x="445168" y="324853"/>
              <a:ext cx="4517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Améliorations à apporter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4434D04-5755-4F06-8911-4BE8BCEB85DC}"/>
                </a:ext>
              </a:extLst>
            </p:cNvPr>
            <p:cNvSpPr txBox="1"/>
            <p:nvPr/>
          </p:nvSpPr>
          <p:spPr>
            <a:xfrm>
              <a:off x="445168" y="848073"/>
              <a:ext cx="4221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Eclairage automatique</a:t>
              </a:r>
            </a:p>
          </p:txBody>
        </p:sp>
      </p:grp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B902547B-CAB8-4322-AB1C-9D3C2D7D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91</a:t>
            </a:fld>
            <a:endParaRPr lang="fr-FR"/>
          </a:p>
        </p:txBody>
      </p:sp>
      <p:pic>
        <p:nvPicPr>
          <p:cNvPr id="2050" name="Picture 2" descr="RÃ©sultat de recherche d'images pour &quot;soleil icone&quot;">
            <a:extLst>
              <a:ext uri="{FF2B5EF4-FFF2-40B4-BE49-F238E27FC236}">
                <a16:creationId xmlns:a16="http://schemas.microsoft.com/office/drawing/2014/main" id="{B3FBA097-3987-41A7-9BD3-076D78408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02" y="609048"/>
            <a:ext cx="1846911" cy="184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554C5818-A0AD-49AC-B805-9DA5923E6AD7}"/>
              </a:ext>
            </a:extLst>
          </p:cNvPr>
          <p:cNvGrpSpPr/>
          <p:nvPr/>
        </p:nvGrpSpPr>
        <p:grpSpPr>
          <a:xfrm>
            <a:off x="1193948" y="2196281"/>
            <a:ext cx="3524936" cy="3524936"/>
            <a:chOff x="1193948" y="2196281"/>
            <a:chExt cx="3524936" cy="3524936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9121955B-C92F-4B4A-8326-84622AE5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948" y="2196281"/>
              <a:ext cx="3524936" cy="3524936"/>
            </a:xfrm>
            <a:prstGeom prst="rect">
              <a:avLst/>
            </a:prstGeom>
          </p:spPr>
        </p:pic>
        <p:pic>
          <p:nvPicPr>
            <p:cNvPr id="2052" name="Picture 4" descr="Image associÃ©e">
              <a:extLst>
                <a:ext uri="{FF2B5EF4-FFF2-40B4-BE49-F238E27FC236}">
                  <a16:creationId xmlns:a16="http://schemas.microsoft.com/office/drawing/2014/main" id="{9081C74C-5CB8-452B-8767-F5BEFF2848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872"/>
            <a:stretch/>
          </p:blipFill>
          <p:spPr bwMode="auto">
            <a:xfrm>
              <a:off x="4153911" y="4664123"/>
              <a:ext cx="360000" cy="69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RÃ©sultat de recherche d'images pour &quot;lune icone&quot;">
            <a:extLst>
              <a:ext uri="{FF2B5EF4-FFF2-40B4-BE49-F238E27FC236}">
                <a16:creationId xmlns:a16="http://schemas.microsoft.com/office/drawing/2014/main" id="{CBF2ABAA-C7B7-4E38-A81E-B6A6C90A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969" y="659092"/>
            <a:ext cx="1469571" cy="14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AED72474-CE6B-4450-B155-1FA6F9BF9876}"/>
              </a:ext>
            </a:extLst>
          </p:cNvPr>
          <p:cNvGrpSpPr/>
          <p:nvPr/>
        </p:nvGrpSpPr>
        <p:grpSpPr>
          <a:xfrm>
            <a:off x="3806712" y="2178707"/>
            <a:ext cx="7088269" cy="3946130"/>
            <a:chOff x="3934033" y="2178707"/>
            <a:chExt cx="7088269" cy="3946130"/>
          </a:xfrm>
        </p:grpSpPr>
        <p:sp>
          <p:nvSpPr>
            <p:cNvPr id="3" name="Triangle isocèle 2">
              <a:extLst>
                <a:ext uri="{FF2B5EF4-FFF2-40B4-BE49-F238E27FC236}">
                  <a16:creationId xmlns:a16="http://schemas.microsoft.com/office/drawing/2014/main" id="{E5176FAB-98BE-41F2-B38C-AB3416319944}"/>
                </a:ext>
              </a:extLst>
            </p:cNvPr>
            <p:cNvSpPr/>
            <p:nvPr/>
          </p:nvSpPr>
          <p:spPr>
            <a:xfrm rot="16009697">
              <a:off x="7830495" y="2933030"/>
              <a:ext cx="2501537" cy="3882077"/>
            </a:xfrm>
            <a:prstGeom prst="triangle">
              <a:avLst>
                <a:gd name="adj" fmla="val 49271"/>
              </a:avLst>
            </a:prstGeom>
            <a:solidFill>
              <a:srgbClr val="FFFF66"/>
            </a:solidFill>
            <a:effectLst>
              <a:glow rad="774700">
                <a:srgbClr val="FFFF66">
                  <a:alpha val="22000"/>
                </a:srgbClr>
              </a:glow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5AEAA6BC-E7E1-4DC7-9955-58908AC9EE30}"/>
                </a:ext>
              </a:extLst>
            </p:cNvPr>
            <p:cNvGrpSpPr/>
            <p:nvPr/>
          </p:nvGrpSpPr>
          <p:grpSpPr>
            <a:xfrm>
              <a:off x="3934033" y="2178707"/>
              <a:ext cx="3524936" cy="3524936"/>
              <a:chOff x="1193948" y="2196281"/>
              <a:chExt cx="3524936" cy="3524936"/>
            </a:xfrm>
          </p:grpSpPr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25B68CE7-4F6F-4C81-AA6B-79E97135D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3948" y="2196281"/>
                <a:ext cx="3524936" cy="3524936"/>
              </a:xfrm>
              <a:prstGeom prst="rect">
                <a:avLst/>
              </a:prstGeom>
            </p:spPr>
          </p:pic>
          <p:pic>
            <p:nvPicPr>
              <p:cNvPr id="15" name="Picture 4" descr="Image associÃ©e">
                <a:extLst>
                  <a:ext uri="{FF2B5EF4-FFF2-40B4-BE49-F238E27FC236}">
                    <a16:creationId xmlns:a16="http://schemas.microsoft.com/office/drawing/2014/main" id="{84CC4370-B50D-44F3-9D25-B87216371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872"/>
              <a:stretch/>
            </p:blipFill>
            <p:spPr bwMode="auto">
              <a:xfrm>
                <a:off x="4153911" y="4664123"/>
                <a:ext cx="360000" cy="6905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441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21419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24024 0.003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451E4B2-7A9D-4415-A316-1E9B08C5141B}"/>
              </a:ext>
            </a:extLst>
          </p:cNvPr>
          <p:cNvGrpSpPr/>
          <p:nvPr/>
        </p:nvGrpSpPr>
        <p:grpSpPr>
          <a:xfrm>
            <a:off x="445168" y="347438"/>
            <a:ext cx="4517583" cy="1046440"/>
            <a:chOff x="445168" y="324853"/>
            <a:chExt cx="4517583" cy="10464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C24413F-D615-4AAE-96C3-19EB6FCAA78D}"/>
                </a:ext>
              </a:extLst>
            </p:cNvPr>
            <p:cNvSpPr txBox="1"/>
            <p:nvPr/>
          </p:nvSpPr>
          <p:spPr>
            <a:xfrm>
              <a:off x="445168" y="324853"/>
              <a:ext cx="4517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>
                  <a:solidFill>
                    <a:srgbClr val="00487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Améliorations à apporter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4434D04-5755-4F06-8911-4BE8BCEB85DC}"/>
                </a:ext>
              </a:extLst>
            </p:cNvPr>
            <p:cNvSpPr txBox="1"/>
            <p:nvPr/>
          </p:nvSpPr>
          <p:spPr>
            <a:xfrm>
              <a:off x="445168" y="848073"/>
              <a:ext cx="41136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rgbClr val="84B817"/>
                  </a:solidFill>
                  <a:latin typeface="Century Gothic" panose="020B0502020202020204" pitchFamily="34" charset="0"/>
                </a:rPr>
                <a:t>Application universelle</a:t>
              </a:r>
            </a:p>
          </p:txBody>
        </p:sp>
      </p:grp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B902547B-CAB8-4322-AB1C-9D3C2D7D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92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BEF0309-EE6D-4533-BEF8-769D5466C343}"/>
              </a:ext>
            </a:extLst>
          </p:cNvPr>
          <p:cNvGrpSpPr/>
          <p:nvPr/>
        </p:nvGrpSpPr>
        <p:grpSpPr>
          <a:xfrm>
            <a:off x="4878160" y="1132268"/>
            <a:ext cx="3085223" cy="5987050"/>
            <a:chOff x="1858964" y="1675416"/>
            <a:chExt cx="2377441" cy="4423683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95D8DD-6009-40A1-9546-FA33CCC7936C}"/>
                </a:ext>
              </a:extLst>
            </p:cNvPr>
            <p:cNvSpPr txBox="1"/>
            <p:nvPr/>
          </p:nvSpPr>
          <p:spPr>
            <a:xfrm>
              <a:off x="1900546" y="5698989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sz="20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4309170-89B4-4A0F-864E-11F4F57D37B4}"/>
                </a:ext>
              </a:extLst>
            </p:cNvPr>
            <p:cNvGrpSpPr/>
            <p:nvPr/>
          </p:nvGrpSpPr>
          <p:grpSpPr>
            <a:xfrm>
              <a:off x="1858964" y="1675416"/>
              <a:ext cx="2377441" cy="3726714"/>
              <a:chOff x="1739818" y="1534720"/>
              <a:chExt cx="2377441" cy="3726714"/>
            </a:xfrm>
          </p:grpSpPr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F43EB78F-86F9-445B-A7B5-59719D601B6B}"/>
                  </a:ext>
                </a:extLst>
              </p:cNvPr>
              <p:cNvGrpSpPr/>
              <p:nvPr/>
            </p:nvGrpSpPr>
            <p:grpSpPr>
              <a:xfrm>
                <a:off x="1739818" y="1534720"/>
                <a:ext cx="2377441" cy="3726714"/>
                <a:chOff x="1602376" y="1831875"/>
                <a:chExt cx="2377441" cy="3726714"/>
              </a:xfrm>
            </p:grpSpPr>
            <p:pic>
              <p:nvPicPr>
                <p:cNvPr id="15" name="Image 14">
                  <a:extLst>
                    <a:ext uri="{FF2B5EF4-FFF2-40B4-BE49-F238E27FC236}">
                      <a16:creationId xmlns:a16="http://schemas.microsoft.com/office/drawing/2014/main" id="{AD919E4A-00BF-4253-9AD1-5A4421FB3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84" r="18021"/>
                <a:stretch/>
              </p:blipFill>
              <p:spPr>
                <a:xfrm>
                  <a:off x="1602376" y="1831875"/>
                  <a:ext cx="2377441" cy="3726714"/>
                </a:xfrm>
                <a:prstGeom prst="rect">
                  <a:avLst/>
                </a:prstGeom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2AE0659-5F1E-4E0A-B059-78CC0A2ED5FD}"/>
                    </a:ext>
                  </a:extLst>
                </p:cNvPr>
                <p:cNvSpPr/>
                <p:nvPr/>
              </p:nvSpPr>
              <p:spPr>
                <a:xfrm>
                  <a:off x="1772541" y="2216354"/>
                  <a:ext cx="2035892" cy="25651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232D3397-FD74-4B0C-AA55-F5D7FCC70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1093"/>
              <a:stretch/>
            </p:blipFill>
            <p:spPr>
              <a:xfrm>
                <a:off x="2135231" y="1919199"/>
                <a:ext cx="1585395" cy="2364942"/>
              </a:xfrm>
              <a:prstGeom prst="rect">
                <a:avLst/>
              </a:prstGeom>
            </p:spPr>
          </p:pic>
        </p:grpSp>
      </p:grp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A10DCC0B-6A95-4652-BFDE-CAB57DDC2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937" y="4417051"/>
            <a:ext cx="571817" cy="5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Ã©sultat de recherche d'images pour &quot;telephone icone&quot;">
            <a:extLst>
              <a:ext uri="{FF2B5EF4-FFF2-40B4-BE49-F238E27FC236}">
                <a16:creationId xmlns:a16="http://schemas.microsoft.com/office/drawing/2014/main" id="{08263C6A-7B23-4381-A6D5-99800B5F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885" y="4445990"/>
            <a:ext cx="513941" cy="51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08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B902547B-CAB8-4322-AB1C-9D3C2D7D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3FD3B-ABF9-41BF-BB0F-AAC2E3526F87}" type="slidenum">
              <a:rPr lang="fr-FR" smtClean="0"/>
              <a:t>93</a:t>
            </a:fld>
            <a:endParaRPr lang="fr-FR"/>
          </a:p>
        </p:txBody>
      </p:sp>
      <p:pic>
        <p:nvPicPr>
          <p:cNvPr id="3" name="Image 2" descr="Une image contenant bâtiment, extérieur, route, ciel&#10;&#10;Description générée avec un niveau de confiance très élevé">
            <a:extLst>
              <a:ext uri="{FF2B5EF4-FFF2-40B4-BE49-F238E27FC236}">
                <a16:creationId xmlns:a16="http://schemas.microsoft.com/office/drawing/2014/main" id="{778DED60-BE63-460D-9AF5-02D7E8998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201" y="1541720"/>
            <a:ext cx="6867554" cy="46759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659E825-507B-47B8-ABA7-199D1C046EFF}"/>
              </a:ext>
            </a:extLst>
          </p:cNvPr>
          <p:cNvSpPr txBox="1"/>
          <p:nvPr/>
        </p:nvSpPr>
        <p:spPr>
          <a:xfrm>
            <a:off x="2867245" y="136525"/>
            <a:ext cx="63017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>
                <a:solidFill>
                  <a:srgbClr val="0048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9850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2700</Words>
  <Application>Microsoft Office PowerPoint</Application>
  <PresentationFormat>Grand écran</PresentationFormat>
  <Paragraphs>1302</Paragraphs>
  <Slides>93</Slides>
  <Notes>73</Notes>
  <HiddenSlides>4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93</vt:i4>
      </vt:variant>
    </vt:vector>
  </HeadingPairs>
  <TitlesOfParts>
    <vt:vector size="107" baseType="lpstr">
      <vt:lpstr>Abadi Extra Light</vt:lpstr>
      <vt:lpstr>Arial</vt:lpstr>
      <vt:lpstr>Calibri</vt:lpstr>
      <vt:lpstr>Calibri Light</vt:lpstr>
      <vt:lpstr>Cambria Math</vt:lpstr>
      <vt:lpstr>Century Gothic</vt:lpstr>
      <vt:lpstr>Comic Sans MS</vt:lpstr>
      <vt:lpstr>Roboto</vt:lpstr>
      <vt:lpstr>Roboto Black</vt:lpstr>
      <vt:lpstr>Roboto Light</vt:lpstr>
      <vt:lpstr>Roboto Thin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Ludovic Hamel</dc:creator>
  <cp:lastModifiedBy>Ludovic Hamel</cp:lastModifiedBy>
  <cp:revision>194</cp:revision>
  <dcterms:created xsi:type="dcterms:W3CDTF">2018-05-04T11:35:52Z</dcterms:created>
  <dcterms:modified xsi:type="dcterms:W3CDTF">2018-06-19T06:30:02Z</dcterms:modified>
</cp:coreProperties>
</file>